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448" r:id="rId5"/>
    <p:sldId id="2462" r:id="rId6"/>
    <p:sldId id="2480" r:id="rId7"/>
    <p:sldId id="2481" r:id="rId8"/>
    <p:sldId id="259" r:id="rId9"/>
    <p:sldId id="2476" r:id="rId10"/>
    <p:sldId id="2470" r:id="rId11"/>
    <p:sldId id="2479" r:id="rId12"/>
    <p:sldId id="2483" r:id="rId13"/>
    <p:sldId id="2482" r:id="rId14"/>
    <p:sldId id="2484" r:id="rId15"/>
    <p:sldId id="2485" r:id="rId16"/>
    <p:sldId id="2486" r:id="rId17"/>
    <p:sldId id="24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1919"/>
    <a:srgbClr val="E85656"/>
    <a:srgbClr val="F58787"/>
    <a:srgbClr val="E64E4E"/>
    <a:srgbClr val="000000"/>
    <a:srgbClr val="13093D"/>
    <a:srgbClr val="093F68"/>
    <a:srgbClr val="68E1FD"/>
    <a:srgbClr val="F56132"/>
    <a:srgbClr val="E49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35D4D-26E1-46E5-9677-813310EFC1FE}" v="972" dt="2022-03-06T07:25:12.010"/>
    <p1510:client id="{6E7A326A-D52D-1138-C0C5-D9B3A8333E41}" v="397" dt="2022-03-06T08:52:07.421"/>
    <p1510:client id="{951099B8-D5EE-48DD-A3AC-46AD7ED70522}" v="3665" dt="2022-03-06T09:07:43.526"/>
    <p1510:client id="{C1A5B001-0A54-4725-AC07-26BC57B30155}" v="374" dt="2022-03-06T07:06:43.285"/>
    <p1510:client id="{F4138E41-CFD8-35D7-0E1F-0FA5817D21DE}" v="9" dt="2022-03-06T07:08:27.796"/>
    <p1510:client id="{FFAE61C9-6FAB-2968-8800-AF89919C157B}" v="312" dt="2022-03-06T08:52:12.7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hit\MHP%20Hackathon\SLides\statistic_id1112832_europe_-cities-with-the-longest-traffic-jam-delays-201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013998250218709E-2"/>
          <c:y val="7.407407407407407E-2"/>
          <c:w val="0.89665266841644797"/>
          <c:h val="0.790818022747156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309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6C3-4A5E-8533-85EB6A1B1E13}"/>
              </c:ext>
            </c:extLst>
          </c:dPt>
          <c:dPt>
            <c:idx val="1"/>
            <c:invertIfNegative val="0"/>
            <c:bubble3D val="0"/>
            <c:spPr>
              <a:solidFill>
                <a:srgbClr val="431B4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6C3-4A5E-8533-85EB6A1B1E13}"/>
              </c:ext>
            </c:extLst>
          </c:dPt>
          <c:dPt>
            <c:idx val="2"/>
            <c:invertIfNegative val="0"/>
            <c:bubble3D val="0"/>
            <c:spPr>
              <a:solidFill>
                <a:srgbClr val="6E2A4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6C3-4A5E-8533-85EB6A1B1E13}"/>
              </c:ext>
            </c:extLst>
          </c:dPt>
          <c:dPt>
            <c:idx val="3"/>
            <c:invertIfNegative val="0"/>
            <c:bubble3D val="0"/>
            <c:spPr>
              <a:solidFill>
                <a:srgbClr val="9338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6C3-4A5E-8533-85EB6A1B1E13}"/>
              </c:ext>
            </c:extLst>
          </c:dPt>
          <c:dPt>
            <c:idx val="4"/>
            <c:invertIfNegative val="0"/>
            <c:bubble3D val="0"/>
            <c:spPr>
              <a:solidFill>
                <a:srgbClr val="C96E5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6C3-4A5E-8533-85EB6A1B1E13}"/>
              </c:ext>
            </c:extLst>
          </c:dPt>
          <c:dPt>
            <c:idx val="5"/>
            <c:invertIfNegative val="0"/>
            <c:bubble3D val="0"/>
            <c:spPr>
              <a:solidFill>
                <a:srgbClr val="C96F5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6C3-4A5E-8533-85EB6A1B1E13}"/>
              </c:ext>
            </c:extLst>
          </c:dPt>
          <c:dPt>
            <c:idx val="6"/>
            <c:invertIfNegative val="0"/>
            <c:bubble3D val="0"/>
            <c:spPr>
              <a:solidFill>
                <a:srgbClr val="DD895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6C3-4A5E-8533-85EB6A1B1E13}"/>
              </c:ext>
            </c:extLst>
          </c:dPt>
          <c:dPt>
            <c:idx val="7"/>
            <c:invertIfNegative val="0"/>
            <c:bubble3D val="0"/>
            <c:spPr>
              <a:solidFill>
                <a:srgbClr val="E492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46C3-4A5E-8533-85EB6A1B1E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Data!$B$6:$B$13</c:f>
              <c:strCache>
                <c:ptCount val="8"/>
                <c:pt idx="0">
                  <c:v>Rome</c:v>
                </c:pt>
                <c:pt idx="1">
                  <c:v>Paris</c:v>
                </c:pt>
                <c:pt idx="2">
                  <c:v>Dublin</c:v>
                </c:pt>
                <c:pt idx="3">
                  <c:v>St Petersburg</c:v>
                </c:pt>
                <c:pt idx="4">
                  <c:v>London</c:v>
                </c:pt>
                <c:pt idx="5">
                  <c:v>Brussels</c:v>
                </c:pt>
                <c:pt idx="6">
                  <c:v>Palermo</c:v>
                </c:pt>
                <c:pt idx="7">
                  <c:v>Lisboa</c:v>
                </c:pt>
              </c:strCache>
            </c:strRef>
          </c:cat>
          <c:val>
            <c:numRef>
              <c:f>Data!$C$6:$C$13</c:f>
              <c:numCache>
                <c:formatCode>#,##0</c:formatCode>
                <c:ptCount val="8"/>
                <c:pt idx="0">
                  <c:v>166</c:v>
                </c:pt>
                <c:pt idx="1">
                  <c:v>165</c:v>
                </c:pt>
                <c:pt idx="2">
                  <c:v>154</c:v>
                </c:pt>
                <c:pt idx="3">
                  <c:v>151</c:v>
                </c:pt>
                <c:pt idx="4">
                  <c:v>149</c:v>
                </c:pt>
                <c:pt idx="5">
                  <c:v>140</c:v>
                </c:pt>
                <c:pt idx="6">
                  <c:v>137</c:v>
                </c:pt>
                <c:pt idx="7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C3-4A5E-8533-85EB6A1B1E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2459327"/>
        <c:axId val="1892460159"/>
      </c:barChart>
      <c:catAx>
        <c:axId val="1892459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2460159"/>
        <c:crosses val="autoZero"/>
        <c:auto val="1"/>
        <c:lblAlgn val="ctr"/>
        <c:lblOffset val="100"/>
        <c:noMultiLvlLbl val="0"/>
      </c:catAx>
      <c:valAx>
        <c:axId val="1892460159"/>
        <c:scaling>
          <c:orientation val="minMax"/>
          <c:min val="10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#Hours lost</a:t>
                </a:r>
                <a:r>
                  <a:rPr lang="en-IN" baseline="0"/>
                  <a:t> per year in Traffic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crossAx val="1892459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A33B4-D643-40BB-96D2-F700C22213B0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09F0318D-0D8E-481F-81CF-F18B2F7CADDF}">
      <dgm:prSet phldrT="[Text]" custT="1"/>
      <dgm:spPr/>
      <dgm:t>
        <a:bodyPr/>
        <a:lstStyle/>
        <a:p>
          <a:r>
            <a:rPr lang="en-US" sz="2000"/>
            <a:t>Populate</a:t>
          </a:r>
          <a:endParaRPr lang="en-DE" sz="1200"/>
        </a:p>
      </dgm:t>
    </dgm:pt>
    <dgm:pt modelId="{E6B6CD41-3CA6-43DE-AFDB-94F39431D208}" type="parTrans" cxnId="{9E222CA2-78B5-437C-9A5E-5E7918F8FC66}">
      <dgm:prSet/>
      <dgm:spPr/>
      <dgm:t>
        <a:bodyPr/>
        <a:lstStyle/>
        <a:p>
          <a:endParaRPr lang="en-DE"/>
        </a:p>
      </dgm:t>
    </dgm:pt>
    <dgm:pt modelId="{15B8DA99-B17A-41BB-83C8-E3FAA956A829}" type="sibTrans" cxnId="{9E222CA2-78B5-437C-9A5E-5E7918F8FC66}">
      <dgm:prSet/>
      <dgm:spPr/>
      <dgm:t>
        <a:bodyPr/>
        <a:lstStyle/>
        <a:p>
          <a:endParaRPr lang="en-DE"/>
        </a:p>
      </dgm:t>
    </dgm:pt>
    <dgm:pt modelId="{A1C58EDD-F942-4D82-AB7B-D54E9ACFBD7B}">
      <dgm:prSet phldrT="[Text]"/>
      <dgm:spPr/>
      <dgm:t>
        <a:bodyPr/>
        <a:lstStyle/>
        <a:p>
          <a:r>
            <a:rPr lang="en-US"/>
            <a:t>Compete</a:t>
          </a:r>
          <a:endParaRPr lang="en-DE"/>
        </a:p>
      </dgm:t>
    </dgm:pt>
    <dgm:pt modelId="{9FAA850D-A25F-4E9B-ABBF-C94D4F10CE86}" type="parTrans" cxnId="{DE7EF45B-B995-4230-AD27-4161A9E9FA16}">
      <dgm:prSet/>
      <dgm:spPr/>
      <dgm:t>
        <a:bodyPr/>
        <a:lstStyle/>
        <a:p>
          <a:endParaRPr lang="en-DE"/>
        </a:p>
      </dgm:t>
    </dgm:pt>
    <dgm:pt modelId="{FB20B4C2-C738-4A63-9A92-B6FD3DACA4FD}" type="sibTrans" cxnId="{DE7EF45B-B995-4230-AD27-4161A9E9FA16}">
      <dgm:prSet/>
      <dgm:spPr/>
      <dgm:t>
        <a:bodyPr/>
        <a:lstStyle/>
        <a:p>
          <a:endParaRPr lang="en-DE"/>
        </a:p>
      </dgm:t>
    </dgm:pt>
    <dgm:pt modelId="{9C3E9F77-8CD4-415F-9B50-502EEA4DD026}">
      <dgm:prSet phldrT="[Text]"/>
      <dgm:spPr/>
      <dgm:t>
        <a:bodyPr/>
        <a:lstStyle/>
        <a:p>
          <a:r>
            <a:rPr lang="en-US"/>
            <a:t>Select</a:t>
          </a:r>
          <a:endParaRPr lang="en-DE"/>
        </a:p>
      </dgm:t>
    </dgm:pt>
    <dgm:pt modelId="{B8BCECC7-DA3B-470F-A05D-14F968304E1F}" type="parTrans" cxnId="{4C6C00B1-CFFE-4E3D-B9E3-28AB2AD7C797}">
      <dgm:prSet/>
      <dgm:spPr/>
      <dgm:t>
        <a:bodyPr/>
        <a:lstStyle/>
        <a:p>
          <a:endParaRPr lang="en-DE"/>
        </a:p>
      </dgm:t>
    </dgm:pt>
    <dgm:pt modelId="{781ECEFB-A76B-4AA1-8A61-634A4AA439CF}" type="sibTrans" cxnId="{4C6C00B1-CFFE-4E3D-B9E3-28AB2AD7C797}">
      <dgm:prSet/>
      <dgm:spPr/>
      <dgm:t>
        <a:bodyPr/>
        <a:lstStyle/>
        <a:p>
          <a:endParaRPr lang="en-DE"/>
        </a:p>
      </dgm:t>
    </dgm:pt>
    <dgm:pt modelId="{32F17A5F-3F78-43FD-9287-E54453743E28}">
      <dgm:prSet phldrT="[Text]"/>
      <dgm:spPr/>
      <dgm:t>
        <a:bodyPr/>
        <a:lstStyle/>
        <a:p>
          <a:r>
            <a:rPr lang="en-US"/>
            <a:t>Mate</a:t>
          </a:r>
          <a:endParaRPr lang="en-DE"/>
        </a:p>
      </dgm:t>
    </dgm:pt>
    <dgm:pt modelId="{E2D078BE-281B-43F1-8F97-8679CA69E709}" type="parTrans" cxnId="{19602E7C-3039-4E9B-8595-2AF2AE2486EC}">
      <dgm:prSet/>
      <dgm:spPr/>
      <dgm:t>
        <a:bodyPr/>
        <a:lstStyle/>
        <a:p>
          <a:endParaRPr lang="en-DE"/>
        </a:p>
      </dgm:t>
    </dgm:pt>
    <dgm:pt modelId="{0AA19809-A857-4220-A0EC-0A601DB1A144}" type="sibTrans" cxnId="{19602E7C-3039-4E9B-8595-2AF2AE2486EC}">
      <dgm:prSet/>
      <dgm:spPr/>
      <dgm:t>
        <a:bodyPr/>
        <a:lstStyle/>
        <a:p>
          <a:endParaRPr lang="en-DE"/>
        </a:p>
      </dgm:t>
    </dgm:pt>
    <dgm:pt modelId="{2BBE861B-96BA-4C4A-98A9-18D563F56CC0}">
      <dgm:prSet phldrT="[Text]"/>
      <dgm:spPr/>
      <dgm:t>
        <a:bodyPr/>
        <a:lstStyle/>
        <a:p>
          <a:r>
            <a:rPr lang="en-US"/>
            <a:t>Mutate</a:t>
          </a:r>
          <a:endParaRPr lang="en-DE"/>
        </a:p>
      </dgm:t>
    </dgm:pt>
    <dgm:pt modelId="{4071E331-2A6D-4A02-BEAC-08DF4210CFCE}" type="parTrans" cxnId="{67DFEE99-D3DF-4A39-92C1-06A8D1609224}">
      <dgm:prSet/>
      <dgm:spPr/>
      <dgm:t>
        <a:bodyPr/>
        <a:lstStyle/>
        <a:p>
          <a:endParaRPr lang="en-DE"/>
        </a:p>
      </dgm:t>
    </dgm:pt>
    <dgm:pt modelId="{EBC1A84A-611B-4220-BDE1-F4A3E0DC911A}" type="sibTrans" cxnId="{67DFEE99-D3DF-4A39-92C1-06A8D1609224}">
      <dgm:prSet/>
      <dgm:spPr/>
      <dgm:t>
        <a:bodyPr/>
        <a:lstStyle/>
        <a:p>
          <a:endParaRPr lang="en-DE"/>
        </a:p>
      </dgm:t>
    </dgm:pt>
    <dgm:pt modelId="{BA9BDA0E-9BA7-4181-80DB-C5E05EB52F38}" type="pres">
      <dgm:prSet presAssocID="{B70A33B4-D643-40BB-96D2-F700C22213B0}" presName="Name0" presStyleCnt="0">
        <dgm:presLayoutVars>
          <dgm:dir/>
          <dgm:resizeHandles val="exact"/>
        </dgm:presLayoutVars>
      </dgm:prSet>
      <dgm:spPr/>
    </dgm:pt>
    <dgm:pt modelId="{30E06C6E-A717-4696-86A0-CC2676365670}" type="pres">
      <dgm:prSet presAssocID="{B70A33B4-D643-40BB-96D2-F700C22213B0}" presName="cycle" presStyleCnt="0"/>
      <dgm:spPr/>
    </dgm:pt>
    <dgm:pt modelId="{C468D0E6-83B9-43F6-9631-B35F21E3834E}" type="pres">
      <dgm:prSet presAssocID="{09F0318D-0D8E-481F-81CF-F18B2F7CADDF}" presName="nodeFirstNode" presStyleLbl="node1" presStyleIdx="0" presStyleCnt="5">
        <dgm:presLayoutVars>
          <dgm:bulletEnabled val="1"/>
        </dgm:presLayoutVars>
      </dgm:prSet>
      <dgm:spPr/>
    </dgm:pt>
    <dgm:pt modelId="{DEA702CA-186F-4EEA-9E13-D8ADD08E52F3}" type="pres">
      <dgm:prSet presAssocID="{15B8DA99-B17A-41BB-83C8-E3FAA956A829}" presName="sibTransFirstNode" presStyleLbl="bgShp" presStyleIdx="0" presStyleCnt="1"/>
      <dgm:spPr/>
    </dgm:pt>
    <dgm:pt modelId="{BE988053-49E0-4463-A8B0-D1F55F53120A}" type="pres">
      <dgm:prSet presAssocID="{A1C58EDD-F942-4D82-AB7B-D54E9ACFBD7B}" presName="nodeFollowingNodes" presStyleLbl="node1" presStyleIdx="1" presStyleCnt="5">
        <dgm:presLayoutVars>
          <dgm:bulletEnabled val="1"/>
        </dgm:presLayoutVars>
      </dgm:prSet>
      <dgm:spPr/>
    </dgm:pt>
    <dgm:pt modelId="{D8EA99BB-D650-4DB2-916C-599F6B7DBC22}" type="pres">
      <dgm:prSet presAssocID="{9C3E9F77-8CD4-415F-9B50-502EEA4DD026}" presName="nodeFollowingNodes" presStyleLbl="node1" presStyleIdx="2" presStyleCnt="5">
        <dgm:presLayoutVars>
          <dgm:bulletEnabled val="1"/>
        </dgm:presLayoutVars>
      </dgm:prSet>
      <dgm:spPr/>
    </dgm:pt>
    <dgm:pt modelId="{DC002C69-7C80-4A57-993B-FA707C1F375E}" type="pres">
      <dgm:prSet presAssocID="{32F17A5F-3F78-43FD-9287-E54453743E28}" presName="nodeFollowingNodes" presStyleLbl="node1" presStyleIdx="3" presStyleCnt="5" custRadScaleRad="106742" custRadScaleInc="11926">
        <dgm:presLayoutVars>
          <dgm:bulletEnabled val="1"/>
        </dgm:presLayoutVars>
      </dgm:prSet>
      <dgm:spPr/>
    </dgm:pt>
    <dgm:pt modelId="{7D88F647-737A-4F5C-9C1E-7B59243A0BC6}" type="pres">
      <dgm:prSet presAssocID="{2BBE861B-96BA-4C4A-98A9-18D563F56CC0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A3AA9B06-519E-430B-A209-CCCA08BD24F6}" type="presOf" srcId="{A1C58EDD-F942-4D82-AB7B-D54E9ACFBD7B}" destId="{BE988053-49E0-4463-A8B0-D1F55F53120A}" srcOrd="0" destOrd="0" presId="urn:microsoft.com/office/officeart/2005/8/layout/cycle3"/>
    <dgm:cxn modelId="{AA65C85B-DD02-4FAB-A642-8FD7802BF5B9}" type="presOf" srcId="{15B8DA99-B17A-41BB-83C8-E3FAA956A829}" destId="{DEA702CA-186F-4EEA-9E13-D8ADD08E52F3}" srcOrd="0" destOrd="0" presId="urn:microsoft.com/office/officeart/2005/8/layout/cycle3"/>
    <dgm:cxn modelId="{DE7EF45B-B995-4230-AD27-4161A9E9FA16}" srcId="{B70A33B4-D643-40BB-96D2-F700C22213B0}" destId="{A1C58EDD-F942-4D82-AB7B-D54E9ACFBD7B}" srcOrd="1" destOrd="0" parTransId="{9FAA850D-A25F-4E9B-ABBF-C94D4F10CE86}" sibTransId="{FB20B4C2-C738-4A63-9A92-B6FD3DACA4FD}"/>
    <dgm:cxn modelId="{19602E7C-3039-4E9B-8595-2AF2AE2486EC}" srcId="{B70A33B4-D643-40BB-96D2-F700C22213B0}" destId="{32F17A5F-3F78-43FD-9287-E54453743E28}" srcOrd="3" destOrd="0" parTransId="{E2D078BE-281B-43F1-8F97-8679CA69E709}" sibTransId="{0AA19809-A857-4220-A0EC-0A601DB1A144}"/>
    <dgm:cxn modelId="{17185585-10EC-4AF8-912D-5A8FC50760B8}" type="presOf" srcId="{9C3E9F77-8CD4-415F-9B50-502EEA4DD026}" destId="{D8EA99BB-D650-4DB2-916C-599F6B7DBC22}" srcOrd="0" destOrd="0" presId="urn:microsoft.com/office/officeart/2005/8/layout/cycle3"/>
    <dgm:cxn modelId="{67DFEE99-D3DF-4A39-92C1-06A8D1609224}" srcId="{B70A33B4-D643-40BB-96D2-F700C22213B0}" destId="{2BBE861B-96BA-4C4A-98A9-18D563F56CC0}" srcOrd="4" destOrd="0" parTransId="{4071E331-2A6D-4A02-BEAC-08DF4210CFCE}" sibTransId="{EBC1A84A-611B-4220-BDE1-F4A3E0DC911A}"/>
    <dgm:cxn modelId="{9E222CA2-78B5-437C-9A5E-5E7918F8FC66}" srcId="{B70A33B4-D643-40BB-96D2-F700C22213B0}" destId="{09F0318D-0D8E-481F-81CF-F18B2F7CADDF}" srcOrd="0" destOrd="0" parTransId="{E6B6CD41-3CA6-43DE-AFDB-94F39431D208}" sibTransId="{15B8DA99-B17A-41BB-83C8-E3FAA956A829}"/>
    <dgm:cxn modelId="{0A7FCDA9-973B-4580-81D9-DC481CB33666}" type="presOf" srcId="{09F0318D-0D8E-481F-81CF-F18B2F7CADDF}" destId="{C468D0E6-83B9-43F6-9631-B35F21E3834E}" srcOrd="0" destOrd="0" presId="urn:microsoft.com/office/officeart/2005/8/layout/cycle3"/>
    <dgm:cxn modelId="{4C6C00B1-CFFE-4E3D-B9E3-28AB2AD7C797}" srcId="{B70A33B4-D643-40BB-96D2-F700C22213B0}" destId="{9C3E9F77-8CD4-415F-9B50-502EEA4DD026}" srcOrd="2" destOrd="0" parTransId="{B8BCECC7-DA3B-470F-A05D-14F968304E1F}" sibTransId="{781ECEFB-A76B-4AA1-8A61-634A4AA439CF}"/>
    <dgm:cxn modelId="{12E9D2B3-7CBC-44CB-90FF-C47B8CFCB7D4}" type="presOf" srcId="{B70A33B4-D643-40BB-96D2-F700C22213B0}" destId="{BA9BDA0E-9BA7-4181-80DB-C5E05EB52F38}" srcOrd="0" destOrd="0" presId="urn:microsoft.com/office/officeart/2005/8/layout/cycle3"/>
    <dgm:cxn modelId="{3CE29AE4-F17A-4354-86A9-84A2212F6829}" type="presOf" srcId="{32F17A5F-3F78-43FD-9287-E54453743E28}" destId="{DC002C69-7C80-4A57-993B-FA707C1F375E}" srcOrd="0" destOrd="0" presId="urn:microsoft.com/office/officeart/2005/8/layout/cycle3"/>
    <dgm:cxn modelId="{436675FA-E1D8-4D8E-8C6C-17104CFCE2C7}" type="presOf" srcId="{2BBE861B-96BA-4C4A-98A9-18D563F56CC0}" destId="{7D88F647-737A-4F5C-9C1E-7B59243A0BC6}" srcOrd="0" destOrd="0" presId="urn:microsoft.com/office/officeart/2005/8/layout/cycle3"/>
    <dgm:cxn modelId="{C7992445-307E-4BB3-921F-73E3CC226F09}" type="presParOf" srcId="{BA9BDA0E-9BA7-4181-80DB-C5E05EB52F38}" destId="{30E06C6E-A717-4696-86A0-CC2676365670}" srcOrd="0" destOrd="0" presId="urn:microsoft.com/office/officeart/2005/8/layout/cycle3"/>
    <dgm:cxn modelId="{2B1838C6-27F4-4883-B5B5-0A602952A5F4}" type="presParOf" srcId="{30E06C6E-A717-4696-86A0-CC2676365670}" destId="{C468D0E6-83B9-43F6-9631-B35F21E3834E}" srcOrd="0" destOrd="0" presId="urn:microsoft.com/office/officeart/2005/8/layout/cycle3"/>
    <dgm:cxn modelId="{B5965029-1774-40BB-903D-11BA3AB1405E}" type="presParOf" srcId="{30E06C6E-A717-4696-86A0-CC2676365670}" destId="{DEA702CA-186F-4EEA-9E13-D8ADD08E52F3}" srcOrd="1" destOrd="0" presId="urn:microsoft.com/office/officeart/2005/8/layout/cycle3"/>
    <dgm:cxn modelId="{0DC60726-99E1-4EE5-8913-9F6C2010D241}" type="presParOf" srcId="{30E06C6E-A717-4696-86A0-CC2676365670}" destId="{BE988053-49E0-4463-A8B0-D1F55F53120A}" srcOrd="2" destOrd="0" presId="urn:microsoft.com/office/officeart/2005/8/layout/cycle3"/>
    <dgm:cxn modelId="{2AE77EBE-7A0C-4C2D-B532-65902B8043F1}" type="presParOf" srcId="{30E06C6E-A717-4696-86A0-CC2676365670}" destId="{D8EA99BB-D650-4DB2-916C-599F6B7DBC22}" srcOrd="3" destOrd="0" presId="urn:microsoft.com/office/officeart/2005/8/layout/cycle3"/>
    <dgm:cxn modelId="{5BBB76A6-C625-4B0D-8965-4200F0A63117}" type="presParOf" srcId="{30E06C6E-A717-4696-86A0-CC2676365670}" destId="{DC002C69-7C80-4A57-993B-FA707C1F375E}" srcOrd="4" destOrd="0" presId="urn:microsoft.com/office/officeart/2005/8/layout/cycle3"/>
    <dgm:cxn modelId="{DEB13E3F-9F4A-4D83-B7AF-D10814D1EE17}" type="presParOf" srcId="{30E06C6E-A717-4696-86A0-CC2676365670}" destId="{7D88F647-737A-4F5C-9C1E-7B59243A0BC6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702CA-186F-4EEA-9E13-D8ADD08E52F3}">
      <dsp:nvSpPr>
        <dsp:cNvPr id="0" name=""/>
        <dsp:cNvSpPr/>
      </dsp:nvSpPr>
      <dsp:spPr>
        <a:xfrm>
          <a:off x="405444" y="711434"/>
          <a:ext cx="3207072" cy="3207072"/>
        </a:xfrm>
        <a:prstGeom prst="circularArrow">
          <a:avLst>
            <a:gd name="adj1" fmla="val 5544"/>
            <a:gd name="adj2" fmla="val 330680"/>
            <a:gd name="adj3" fmla="val 13906279"/>
            <a:gd name="adj4" fmla="val 1730713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8D0E6-83B9-43F6-9631-B35F21E3834E}">
      <dsp:nvSpPr>
        <dsp:cNvPr id="0" name=""/>
        <dsp:cNvSpPr/>
      </dsp:nvSpPr>
      <dsp:spPr>
        <a:xfrm>
          <a:off x="1300736" y="727396"/>
          <a:ext cx="1416488" cy="708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Populate</a:t>
          </a:r>
          <a:endParaRPr lang="en-DE" sz="1200" kern="1200"/>
        </a:p>
      </dsp:txBody>
      <dsp:txXfrm>
        <a:off x="1335310" y="761970"/>
        <a:ext cx="1347340" cy="639096"/>
      </dsp:txXfrm>
    </dsp:sp>
    <dsp:sp modelId="{BE988053-49E0-4463-A8B0-D1F55F53120A}">
      <dsp:nvSpPr>
        <dsp:cNvPr id="0" name=""/>
        <dsp:cNvSpPr/>
      </dsp:nvSpPr>
      <dsp:spPr>
        <a:xfrm>
          <a:off x="2601421" y="1672399"/>
          <a:ext cx="1416488" cy="708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Compete</a:t>
          </a:r>
          <a:endParaRPr lang="en-DE" sz="2400" kern="1200"/>
        </a:p>
      </dsp:txBody>
      <dsp:txXfrm>
        <a:off x="2635995" y="1706973"/>
        <a:ext cx="1347340" cy="639096"/>
      </dsp:txXfrm>
    </dsp:sp>
    <dsp:sp modelId="{D8EA99BB-D650-4DB2-916C-599F6B7DBC22}">
      <dsp:nvSpPr>
        <dsp:cNvPr id="0" name=""/>
        <dsp:cNvSpPr/>
      </dsp:nvSpPr>
      <dsp:spPr>
        <a:xfrm>
          <a:off x="2104604" y="3201447"/>
          <a:ext cx="1416488" cy="708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Select</a:t>
          </a:r>
          <a:endParaRPr lang="en-DE" sz="2400" kern="1200"/>
        </a:p>
      </dsp:txBody>
      <dsp:txXfrm>
        <a:off x="2139178" y="3236021"/>
        <a:ext cx="1347340" cy="639096"/>
      </dsp:txXfrm>
    </dsp:sp>
    <dsp:sp modelId="{DC002C69-7C80-4A57-993B-FA707C1F375E}">
      <dsp:nvSpPr>
        <dsp:cNvPr id="0" name=""/>
        <dsp:cNvSpPr/>
      </dsp:nvSpPr>
      <dsp:spPr>
        <a:xfrm>
          <a:off x="302241" y="3159959"/>
          <a:ext cx="1416488" cy="708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Mate</a:t>
          </a:r>
          <a:endParaRPr lang="en-DE" sz="2400" kern="1200"/>
        </a:p>
      </dsp:txBody>
      <dsp:txXfrm>
        <a:off x="336815" y="3194533"/>
        <a:ext cx="1347340" cy="639096"/>
      </dsp:txXfrm>
    </dsp:sp>
    <dsp:sp modelId="{7D88F647-737A-4F5C-9C1E-7B59243A0BC6}">
      <dsp:nvSpPr>
        <dsp:cNvPr id="0" name=""/>
        <dsp:cNvSpPr/>
      </dsp:nvSpPr>
      <dsp:spPr>
        <a:xfrm>
          <a:off x="51" y="1672399"/>
          <a:ext cx="1416488" cy="708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Mutate</a:t>
          </a:r>
          <a:endParaRPr lang="en-DE" sz="2400" kern="1200"/>
        </a:p>
      </dsp:txBody>
      <dsp:txXfrm>
        <a:off x="34625" y="1706973"/>
        <a:ext cx="1347340" cy="639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mo.dlr.de/docs/TraCI.html" TargetMode="External"/><Relationship Id="rId2" Type="http://schemas.openxmlformats.org/officeDocument/2006/relationships/hyperlink" Target="https://github.com/geronimocharlie/SumoRinger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www.sciencedirect.com/science/article/pii/S2212012221000265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gif"/><Relationship Id="rId4" Type="http://schemas.openxmlformats.org/officeDocument/2006/relationships/hyperlink" Target="https://www-statista-com.ezproxy.univ-catholille.fr/statistics/1112832/cities-hours-lost-traffic-jams-europ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urocities.eu/latest/low-emission-zones-challenges-and-solutions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ciencedirect.com/science/article/pii/S2212012221000265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gif"/><Relationship Id="rId7" Type="http://schemas.openxmlformats.org/officeDocument/2006/relationships/diagramColors" Target="../diagrams/colors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mated_medium20210506-26142-rho0b8">
            <a:hlinkClick r:id="" action="ppaction://media"/>
            <a:extLst>
              <a:ext uri="{FF2B5EF4-FFF2-40B4-BE49-F238E27FC236}">
                <a16:creationId xmlns:a16="http://schemas.microsoft.com/office/drawing/2014/main" id="{BA6E3A61-2376-498B-8C63-A614F84291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1975" y="6833"/>
            <a:ext cx="11068050" cy="684566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19765" y="4423228"/>
            <a:ext cx="5167313" cy="5187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ROHIT DHARMADHIKARI</a:t>
            </a:r>
          </a:p>
          <a:p>
            <a:r>
              <a:rPr lang="en-US">
                <a:solidFill>
                  <a:schemeClr val="bg1"/>
                </a:solidFill>
              </a:rPr>
              <a:t>GAURAV BOTHRA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MEHUL KUMAR UTTAMCHAND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1929" y="2289574"/>
            <a:ext cx="6520073" cy="5187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Making way to better living atmospheres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253E6-6AEF-4246-AA70-F1155775B309}"/>
              </a:ext>
            </a:extLst>
          </p:cNvPr>
          <p:cNvSpPr txBox="1"/>
          <p:nvPr/>
        </p:nvSpPr>
        <p:spPr>
          <a:xfrm>
            <a:off x="4132191" y="1520133"/>
            <a:ext cx="401955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+mj-lt"/>
              </a:rPr>
              <a:t>Make A-way</a:t>
            </a:r>
            <a:endParaRPr lang="en-DE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10FA-114F-46EB-943F-0A535DE6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3" y="647743"/>
            <a:ext cx="11892694" cy="823913"/>
          </a:xfrm>
        </p:spPr>
        <p:txBody>
          <a:bodyPr/>
          <a:lstStyle/>
          <a:p>
            <a:r>
              <a:rPr lang="en-US" sz="3000"/>
              <a:t>What did “</a:t>
            </a:r>
            <a:r>
              <a:rPr lang="en-US" sz="3000" i="1"/>
              <a:t>the model” </a:t>
            </a:r>
            <a:r>
              <a:rPr lang="en-US" sz="3000"/>
              <a:t>learn and what did we learn?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B24219-77F0-4F8B-B553-132C1C222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5726" y="5989332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CE7D4D3-AE3B-440A-ADC7-3F33EB9DA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6"/>
          <a:stretch/>
        </p:blipFill>
        <p:spPr>
          <a:xfrm>
            <a:off x="555171" y="2277775"/>
            <a:ext cx="5225141" cy="3227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87E0E-2EF9-4A65-912A-1C77FB08B053}"/>
              </a:ext>
            </a:extLst>
          </p:cNvPr>
          <p:cNvSpPr txBox="1"/>
          <p:nvPr/>
        </p:nvSpPr>
        <p:spPr>
          <a:xfrm>
            <a:off x="3424920" y="2438400"/>
            <a:ext cx="21853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Generation 24</a:t>
            </a:r>
          </a:p>
          <a:p>
            <a:pPr algn="ctr"/>
            <a:r>
              <a:rPr lang="en-US">
                <a:cs typeface="Calibri"/>
              </a:rPr>
              <a:t>Iteration 15</a:t>
            </a: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E1C2E0-2F00-4864-8BD3-CF0510D28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4"/>
          <a:stretch/>
        </p:blipFill>
        <p:spPr>
          <a:xfrm>
            <a:off x="6094557" y="2287202"/>
            <a:ext cx="5214257" cy="3170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F2C2A4-6555-45D2-86CD-967DC9101ECC}"/>
              </a:ext>
            </a:extLst>
          </p:cNvPr>
          <p:cNvSpPr txBox="1"/>
          <p:nvPr/>
        </p:nvSpPr>
        <p:spPr>
          <a:xfrm>
            <a:off x="9357632" y="2438400"/>
            <a:ext cx="25009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Generation 14</a:t>
            </a:r>
          </a:p>
          <a:p>
            <a:pPr algn="ctr"/>
            <a:r>
              <a:rPr lang="en-US">
                <a:cs typeface="Calibri"/>
              </a:rPr>
              <a:t>Iteration 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67F250-4065-4C36-A600-14CAF1EBC9DD}"/>
              </a:ext>
            </a:extLst>
          </p:cNvPr>
          <p:cNvSpPr/>
          <p:nvPr/>
        </p:nvSpPr>
        <p:spPr>
          <a:xfrm>
            <a:off x="633867" y="5989332"/>
            <a:ext cx="10924266" cy="468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After epoch 14, the model realized that keeping all signals red leads to a traffic jam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5D541A-F907-4061-9497-50DB4A95DD78}"/>
              </a:ext>
            </a:extLst>
          </p:cNvPr>
          <p:cNvSpPr/>
          <p:nvPr/>
        </p:nvSpPr>
        <p:spPr>
          <a:xfrm>
            <a:off x="201896" y="-17784"/>
            <a:ext cx="974408" cy="1817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700" b="1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6761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7D11-A0EB-4114-80EA-4630F8A13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51" y="501091"/>
            <a:ext cx="11398698" cy="823913"/>
          </a:xfrm>
        </p:spPr>
        <p:txBody>
          <a:bodyPr/>
          <a:lstStyle/>
          <a:p>
            <a:r>
              <a:rPr lang="en-US" sz="4600"/>
              <a:t>What is the way to make a-way?</a:t>
            </a:r>
            <a:endParaRPr lang="en-DE" sz="4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F78B2B-6347-4DD4-B362-E0976429CD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653AC-0A20-4602-8DC0-0CCC2C10072D}"/>
              </a:ext>
            </a:extLst>
          </p:cNvPr>
          <p:cNvSpPr/>
          <p:nvPr/>
        </p:nvSpPr>
        <p:spPr>
          <a:xfrm>
            <a:off x="201896" y="-17784"/>
            <a:ext cx="974408" cy="1817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700" b="1"/>
              <a:t>Future scope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0CBC5F-648B-4EE7-BA7B-FB2242A5E01A}"/>
              </a:ext>
            </a:extLst>
          </p:cNvPr>
          <p:cNvGrpSpPr/>
          <p:nvPr/>
        </p:nvGrpSpPr>
        <p:grpSpPr>
          <a:xfrm>
            <a:off x="4400550" y="1848881"/>
            <a:ext cx="7693922" cy="4488978"/>
            <a:chOff x="3485082" y="1474498"/>
            <a:chExt cx="8609390" cy="4863361"/>
          </a:xfrm>
        </p:grpSpPr>
        <p:pic>
          <p:nvPicPr>
            <p:cNvPr id="7" name="Picture Placeholder 10" descr="Diagram&#10;&#10;Description automatically generated">
              <a:extLst>
                <a:ext uri="{FF2B5EF4-FFF2-40B4-BE49-F238E27FC236}">
                  <a16:creationId xmlns:a16="http://schemas.microsoft.com/office/drawing/2014/main" id="{B4F2C528-1778-44AC-9611-3867A5737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821" b="9821"/>
            <a:stretch>
              <a:fillRect/>
            </a:stretch>
          </p:blipFill>
          <p:spPr>
            <a:xfrm>
              <a:off x="3485082" y="1504602"/>
              <a:ext cx="8609390" cy="483325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4B60309-3EF9-4088-B089-424681EDA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469" y="2228852"/>
              <a:ext cx="485774" cy="485774"/>
            </a:xfrm>
            <a:prstGeom prst="rect">
              <a:avLst/>
            </a:prstGeom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0" name="Picture 9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BE4487D-B28C-40D8-818C-C25248C8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1932" y="5238752"/>
              <a:ext cx="485774" cy="485774"/>
            </a:xfrm>
            <a:prstGeom prst="rect">
              <a:avLst/>
            </a:prstGeom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1" name="Picture 1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69FC4E4-AEC7-43FD-BA3F-C439DF20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64282" y="3397530"/>
              <a:ext cx="485774" cy="485774"/>
            </a:xfrm>
            <a:prstGeom prst="rect">
              <a:avLst/>
            </a:prstGeom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474A38-962A-4A7D-BE95-A6ACBAB4CD09}"/>
                </a:ext>
              </a:extLst>
            </p:cNvPr>
            <p:cNvCxnSpPr/>
            <p:nvPr/>
          </p:nvCxnSpPr>
          <p:spPr>
            <a:xfrm flipH="1" flipV="1">
              <a:off x="3962400" y="2314575"/>
              <a:ext cx="3095625" cy="292417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9462867-2689-4AFA-B7B4-5F97F2BFA4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1971675"/>
              <a:ext cx="4457700" cy="34290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1DBB45-B93B-4935-A52D-C0E0B87087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86250" y="2184131"/>
              <a:ext cx="6202914" cy="1283317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c 19" descr="Cloud outline">
              <a:extLst>
                <a:ext uri="{FF2B5EF4-FFF2-40B4-BE49-F238E27FC236}">
                  <a16:creationId xmlns:a16="http://schemas.microsoft.com/office/drawing/2014/main" id="{3C5703BC-B767-4C7E-940C-563369DEA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9486" y="1474498"/>
              <a:ext cx="1062037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65C66C-1230-4EE4-B269-462CE432D114}"/>
                </a:ext>
              </a:extLst>
            </p:cNvPr>
            <p:cNvSpPr txBox="1"/>
            <p:nvPr/>
          </p:nvSpPr>
          <p:spPr>
            <a:xfrm>
              <a:off x="3630607" y="1890697"/>
              <a:ext cx="803280" cy="23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b="1">
                  <a:solidFill>
                    <a:schemeClr val="accent1">
                      <a:lumMod val="50000"/>
                    </a:schemeClr>
                  </a:solidFill>
                </a:rPr>
                <a:t>Make a-way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2907B8-4202-42E8-B5E5-E5455D1FACF2}"/>
                </a:ext>
              </a:extLst>
            </p:cNvPr>
            <p:cNvSpPr txBox="1"/>
            <p:nvPr/>
          </p:nvSpPr>
          <p:spPr>
            <a:xfrm>
              <a:off x="10930658" y="5724526"/>
              <a:ext cx="10567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b="1">
                  <a:solidFill>
                    <a:schemeClr val="accent1">
                      <a:lumMod val="50000"/>
                    </a:schemeClr>
                  </a:solidFill>
                </a:rPr>
                <a:t>LEZ Representation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CBA6DD3-2FF5-4DFD-A6DF-E127B59DE26A}"/>
              </a:ext>
            </a:extLst>
          </p:cNvPr>
          <p:cNvSpPr txBox="1"/>
          <p:nvPr/>
        </p:nvSpPr>
        <p:spPr>
          <a:xfrm>
            <a:off x="396652" y="2383457"/>
            <a:ext cx="3847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cs typeface="Calibri"/>
              </a:rPr>
              <a:t>Framework that can manage multiple traffic lanes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cs typeface="Calibri"/>
              </a:rPr>
              <a:t>Accept information from multiple lanes and junctions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cs typeface="Calibri"/>
              </a:rPr>
              <a:t>Change signals simultaneously at multiple junctions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B34CB9-70CC-4AEB-A4D5-CD7D07B4D6E5}"/>
              </a:ext>
            </a:extLst>
          </p:cNvPr>
          <p:cNvSpPr/>
          <p:nvPr/>
        </p:nvSpPr>
        <p:spPr>
          <a:xfrm>
            <a:off x="396651" y="1465965"/>
            <a:ext cx="3847237" cy="468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Current Scenario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724B3F-B13E-4538-892D-679708E56DEE}"/>
              </a:ext>
            </a:extLst>
          </p:cNvPr>
          <p:cNvSpPr/>
          <p:nvPr/>
        </p:nvSpPr>
        <p:spPr>
          <a:xfrm>
            <a:off x="388741" y="3848066"/>
            <a:ext cx="3847236" cy="468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Future Vision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03D258-898B-4B6E-A44A-70E4CE744DB5}"/>
              </a:ext>
            </a:extLst>
          </p:cNvPr>
          <p:cNvSpPr txBox="1"/>
          <p:nvPr/>
        </p:nvSpPr>
        <p:spPr>
          <a:xfrm>
            <a:off x="369740" y="4947386"/>
            <a:ext cx="38472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cs typeface="Calibri"/>
              </a:rPr>
              <a:t>Complete training algorithm on a variety of complex real-world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cs typeface="Calibri"/>
              </a:rPr>
              <a:t>Accept more variables and perform more interactions with cars (Request to change lane,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cs typeface="Calibri"/>
              </a:rPr>
              <a:t>Build a simulation for an LEZ and train algorithm to solve the scenario.</a:t>
            </a:r>
          </a:p>
        </p:txBody>
      </p:sp>
    </p:spTree>
    <p:extLst>
      <p:ext uri="{BB962C8B-B14F-4D97-AF65-F5344CB8AC3E}">
        <p14:creationId xmlns:p14="http://schemas.microsoft.com/office/powerpoint/2010/main" val="4136425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ACDD-7798-4431-A69E-1F0A5C481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39" y="134440"/>
            <a:ext cx="11002962" cy="823913"/>
          </a:xfrm>
        </p:spPr>
        <p:txBody>
          <a:bodyPr/>
          <a:lstStyle/>
          <a:p>
            <a:r>
              <a:rPr lang="en-US">
                <a:cs typeface="Calibri Light"/>
              </a:rPr>
              <a:t>Appendix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5DE08-C853-4502-A279-664F1E66F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25C4F20-EC64-496B-A4F9-370AF611D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83" y="1241826"/>
            <a:ext cx="9195459" cy="4789980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8D639E2B-D7E8-44F7-A810-671DFC77EA3B}"/>
              </a:ext>
            </a:extLst>
          </p:cNvPr>
          <p:cNvSpPr txBox="1"/>
          <p:nvPr/>
        </p:nvSpPr>
        <p:spPr>
          <a:xfrm>
            <a:off x="2296145" y="6323857"/>
            <a:ext cx="6465508" cy="369332"/>
          </a:xfrm>
          <a:prstGeom prst="rect">
            <a:avLst/>
          </a:prstGeom>
          <a:solidFill>
            <a:srgbClr val="E85656"/>
          </a:solidFill>
          <a:ln w="28575">
            <a:solidFill>
              <a:srgbClr val="D41919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Trained Modeled of the 5 generation  with 3-6 laned Junctions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30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56B1-5553-4C9D-A662-2ACC12AD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401635"/>
            <a:ext cx="11002962" cy="823913"/>
          </a:xfrm>
        </p:spPr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9FE9D-A7FA-41FA-B2FA-4150680CB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D63C0-09CB-4740-ADE9-09138C8B7CDA}"/>
              </a:ext>
            </a:extLst>
          </p:cNvPr>
          <p:cNvSpPr txBox="1"/>
          <p:nvPr/>
        </p:nvSpPr>
        <p:spPr>
          <a:xfrm>
            <a:off x="543984" y="1581150"/>
            <a:ext cx="114426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1. </a:t>
            </a:r>
            <a:r>
              <a:rPr lang="en-US">
                <a:ea typeface="+mn-lt"/>
                <a:cs typeface="+mn-lt"/>
                <a:hlinkClick r:id="rId2"/>
              </a:rPr>
              <a:t>GitHub - geronimocharlie/SumoRinger: IP Traffic Simulation: Using Genetic Algorithms on Open Street Map data to decrease emissions and optimize traffic flow. Customized on the city of Osnabrueck.</a:t>
            </a:r>
          </a:p>
          <a:p>
            <a:r>
              <a:rPr lang="en-US">
                <a:cs typeface="Calibri"/>
              </a:rPr>
              <a:t>2. </a:t>
            </a:r>
            <a:r>
              <a:rPr lang="en-US">
                <a:ea typeface="+mn-lt"/>
                <a:cs typeface="+mn-lt"/>
                <a:hlinkClick r:id="rId3"/>
              </a:rPr>
              <a:t>TraCI - SUMO Documentation (dlr.de)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507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59AD62-664B-49CB-9F75-CCF0DFC69F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1675" y="1660525"/>
            <a:ext cx="10788650" cy="830263"/>
          </a:xfrm>
        </p:spPr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F3076-6B16-4CB8-ACE3-16306DF3C2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7489C-7561-48F8-BC03-F64F0D9546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68A190-FC92-4A17-AA2B-44ECF14FB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Online Image Placeholder 7">
            <a:extLst>
              <a:ext uri="{FF2B5EF4-FFF2-40B4-BE49-F238E27FC236}">
                <a16:creationId xmlns:a16="http://schemas.microsoft.com/office/drawing/2014/main" id="{7B171146-F928-4697-AAD1-8E747122C5FB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/>
      </p:sp>
      <p:sp>
        <p:nvSpPr>
          <p:cNvPr id="9" name="Online Image Placeholder 8">
            <a:extLst>
              <a:ext uri="{FF2B5EF4-FFF2-40B4-BE49-F238E27FC236}">
                <a16:creationId xmlns:a16="http://schemas.microsoft.com/office/drawing/2014/main" id="{4ECB84E8-9710-4253-98DE-CD8524CCAD31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/>
      </p:sp>
      <p:pic>
        <p:nvPicPr>
          <p:cNvPr id="1026" name="Picture 2" descr="AIR TRAFFIC CONTROL">
            <a:extLst>
              <a:ext uri="{FF2B5EF4-FFF2-40B4-BE49-F238E27FC236}">
                <a16:creationId xmlns:a16="http://schemas.microsoft.com/office/drawing/2014/main" id="{17FD7D5F-A051-4EC7-8A5B-74720C08D79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r="19213"/>
          <a:stretch>
            <a:fillRect/>
          </a:stretch>
        </p:blipFill>
        <p:spPr bwMode="auto">
          <a:xfrm>
            <a:off x="1448240" y="953051"/>
            <a:ext cx="9286418" cy="52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nline Image Placeholder 9">
            <a:extLst>
              <a:ext uri="{FF2B5EF4-FFF2-40B4-BE49-F238E27FC236}">
                <a16:creationId xmlns:a16="http://schemas.microsoft.com/office/drawing/2014/main" id="{560EB71A-7E41-41AE-A7D4-CBE952DADE1E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2B0F5-04F0-4BC0-9BE5-F959CAF581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2644" y="2408814"/>
            <a:ext cx="5053784" cy="16271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DE" sz="8000" b="1">
                <a:solidFill>
                  <a:schemeClr val="bg1"/>
                </a:solidFill>
                <a:latin typeface="Kunstler Script"/>
                <a:cs typeface="Calibri"/>
              </a:rPr>
              <a:t>Thank you</a:t>
            </a:r>
            <a:endParaRPr lang="en-US" sz="8000" b="1">
              <a:solidFill>
                <a:schemeClr val="bg1"/>
              </a:solidFill>
              <a:latin typeface="Kunstler Scrip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33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Problem Scenario</a:t>
            </a:r>
          </a:p>
          <a:p>
            <a:r>
              <a:rPr lang="en-US"/>
              <a:t>Solution Description</a:t>
            </a:r>
            <a:endParaRPr lang="en-US" err="1">
              <a:cs typeface="Calibri"/>
            </a:endParaRPr>
          </a:p>
          <a:p>
            <a:r>
              <a:rPr lang="en-US"/>
              <a:t>Algorithm </a:t>
            </a:r>
          </a:p>
          <a:p>
            <a:r>
              <a:rPr lang="en-US">
                <a:cs typeface="Calibri"/>
              </a:rPr>
              <a:t>Implementation</a:t>
            </a:r>
          </a:p>
          <a:p>
            <a:r>
              <a:rPr lang="en-US"/>
              <a:t>Future Scope</a:t>
            </a:r>
            <a:endParaRPr lang="en-US"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124" name="Picture 4" descr="Traffic Jam by lonostudios on Dribbble">
            <a:extLst>
              <a:ext uri="{FF2B5EF4-FFF2-40B4-BE49-F238E27FC236}">
                <a16:creationId xmlns:a16="http://schemas.microsoft.com/office/drawing/2014/main" id="{4AC82569-6C41-4B88-904A-9CAD87326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60088" cy="6858000"/>
          </a:xfrm>
          <a:prstGeom prst="parallelogram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1A08C-B80C-4BB6-BDD8-A7B808DCB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FF3EE4-E30D-47F7-BC71-53F325CD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629" y="612037"/>
            <a:ext cx="5258588" cy="802681"/>
          </a:xfrm>
        </p:spPr>
        <p:txBody>
          <a:bodyPr/>
          <a:lstStyle/>
          <a:p>
            <a:r>
              <a:rPr lang="en-US"/>
              <a:t> </a:t>
            </a:r>
            <a:endParaRPr lang="en-DE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A6C96EE7-D77E-4046-ACD8-2A0644A0B7CC}"/>
              </a:ext>
            </a:extLst>
          </p:cNvPr>
          <p:cNvSpPr txBox="1">
            <a:spLocks/>
          </p:cNvSpPr>
          <p:nvPr/>
        </p:nvSpPr>
        <p:spPr>
          <a:xfrm>
            <a:off x="198781" y="165186"/>
            <a:ext cx="589721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D9E78-F0DA-4D0B-A776-4149B871EA46}"/>
              </a:ext>
            </a:extLst>
          </p:cNvPr>
          <p:cNvSpPr txBox="1"/>
          <p:nvPr/>
        </p:nvSpPr>
        <p:spPr>
          <a:xfrm>
            <a:off x="6734629" y="315200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54CA7-221D-4114-9DE9-3E8D7C54ABA8}"/>
              </a:ext>
            </a:extLst>
          </p:cNvPr>
          <p:cNvSpPr txBox="1"/>
          <p:nvPr/>
        </p:nvSpPr>
        <p:spPr>
          <a:xfrm>
            <a:off x="7099785" y="6464096"/>
            <a:ext cx="4528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>
                <a:solidFill>
                  <a:srgbClr val="505050"/>
                </a:solidFill>
                <a:effectLst/>
                <a:latin typeface="NexusSerif"/>
                <a:hlinkClick r:id="rId2"/>
              </a:rPr>
              <a:t>Pollution and congestion in urban areas</a:t>
            </a:r>
            <a:endParaRPr lang="en-US" sz="1800" b="0" i="0">
              <a:solidFill>
                <a:srgbClr val="505050"/>
              </a:solidFill>
              <a:effectLst/>
              <a:latin typeface="NexusSerif"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29D05BE2-03E3-4BF0-98C9-0A70C09C65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4903309"/>
              </p:ext>
            </p:extLst>
          </p:nvPr>
        </p:nvGraphicFramePr>
        <p:xfrm>
          <a:off x="927847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itle 7">
            <a:extLst>
              <a:ext uri="{FF2B5EF4-FFF2-40B4-BE49-F238E27FC236}">
                <a16:creationId xmlns:a16="http://schemas.microsoft.com/office/drawing/2014/main" id="{3255CEB3-D130-4C50-9A75-4C05F0AE8B3A}"/>
              </a:ext>
            </a:extLst>
          </p:cNvPr>
          <p:cNvSpPr txBox="1">
            <a:spLocks/>
          </p:cNvSpPr>
          <p:nvPr/>
        </p:nvSpPr>
        <p:spPr>
          <a:xfrm>
            <a:off x="265237" y="445523"/>
            <a:ext cx="6211415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/>
              <a:t>Loss of Productivity and Increased Frustration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49C68103-A4E6-49C5-A901-484CBD8C86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1982" y="5665928"/>
            <a:ext cx="5323730" cy="464871"/>
          </a:xfrm>
        </p:spPr>
        <p:txBody>
          <a:bodyPr/>
          <a:lstStyle/>
          <a:p>
            <a:r>
              <a:rPr lang="en-US" sz="1200"/>
              <a:t>In Major cities in Europe, people spend more than 130 hours a year in traffic congestion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56F55-E0DE-4F80-A0E4-1E7A2A39468D}"/>
              </a:ext>
            </a:extLst>
          </p:cNvPr>
          <p:cNvSpPr/>
          <p:nvPr/>
        </p:nvSpPr>
        <p:spPr>
          <a:xfrm>
            <a:off x="201896" y="-17784"/>
            <a:ext cx="974408" cy="1817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/>
              <a:t>Problem Scenario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7A2210-1379-490E-B0CE-52C8FD8F95CA}"/>
              </a:ext>
            </a:extLst>
          </p:cNvPr>
          <p:cNvSpPr txBox="1"/>
          <p:nvPr/>
        </p:nvSpPr>
        <p:spPr>
          <a:xfrm>
            <a:off x="265237" y="6533346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>
                <a:hlinkClick r:id="rId4"/>
              </a:rPr>
              <a:t>https://www-statista-com.ezproxy.univ-catholille.fr/statistics/1112832/cities-hours-lost-traffic-jams-europe/</a:t>
            </a:r>
            <a:r>
              <a:rPr lang="en-IN" sz="900"/>
              <a:t> --link to chart</a:t>
            </a:r>
          </a:p>
        </p:txBody>
      </p:sp>
      <p:pic>
        <p:nvPicPr>
          <p:cNvPr id="2" name="Picture 4" descr="Traffic Jam Frustration">
            <a:extLst>
              <a:ext uri="{FF2B5EF4-FFF2-40B4-BE49-F238E27FC236}">
                <a16:creationId xmlns:a16="http://schemas.microsoft.com/office/drawing/2014/main" id="{ABBAFC79-D340-4A47-B0F7-68C89CB04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3333" y="485"/>
            <a:ext cx="5416550" cy="684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1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1A08C-B80C-4BB6-BDD8-A7B808DCB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A6C96EE7-D77E-4046-ACD8-2A0644A0B7CC}"/>
              </a:ext>
            </a:extLst>
          </p:cNvPr>
          <p:cNvSpPr txBox="1">
            <a:spLocks/>
          </p:cNvSpPr>
          <p:nvPr/>
        </p:nvSpPr>
        <p:spPr>
          <a:xfrm>
            <a:off x="198781" y="165186"/>
            <a:ext cx="589721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56F55-E0DE-4F80-A0E4-1E7A2A39468D}"/>
              </a:ext>
            </a:extLst>
          </p:cNvPr>
          <p:cNvSpPr/>
          <p:nvPr/>
        </p:nvSpPr>
        <p:spPr>
          <a:xfrm>
            <a:off x="11047633" y="8241"/>
            <a:ext cx="974408" cy="1817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/>
              <a:t>Problem Scenario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35A849F-8B04-4D21-A93E-E7D936BB305C}"/>
              </a:ext>
            </a:extLst>
          </p:cNvPr>
          <p:cNvGrpSpPr/>
          <p:nvPr/>
        </p:nvGrpSpPr>
        <p:grpSpPr>
          <a:xfrm>
            <a:off x="5644291" y="2108765"/>
            <a:ext cx="5405347" cy="3028794"/>
            <a:chOff x="1227739" y="1723495"/>
            <a:chExt cx="6388137" cy="37008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FD9E78-F0DA-4D0B-A776-4149B871EA46}"/>
                </a:ext>
              </a:extLst>
            </p:cNvPr>
            <p:cNvSpPr txBox="1"/>
            <p:nvPr/>
          </p:nvSpPr>
          <p:spPr>
            <a:xfrm>
              <a:off x="6734629" y="3152001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DE"/>
            </a:p>
          </p:txBody>
        </p:sp>
        <p:grpSp>
          <p:nvGrpSpPr>
            <p:cNvPr id="18" name="Graphic 6">
              <a:extLst>
                <a:ext uri="{FF2B5EF4-FFF2-40B4-BE49-F238E27FC236}">
                  <a16:creationId xmlns:a16="http://schemas.microsoft.com/office/drawing/2014/main" id="{B9D33331-A23A-442C-935C-017F117250D7}"/>
                </a:ext>
              </a:extLst>
            </p:cNvPr>
            <p:cNvGrpSpPr/>
            <p:nvPr/>
          </p:nvGrpSpPr>
          <p:grpSpPr>
            <a:xfrm>
              <a:off x="1227739" y="1723495"/>
              <a:ext cx="6388137" cy="3700888"/>
              <a:chOff x="726443" y="1694823"/>
              <a:chExt cx="6388137" cy="3700888"/>
            </a:xfrm>
          </p:grpSpPr>
          <p:grpSp>
            <p:nvGrpSpPr>
              <p:cNvPr id="19" name="Graphic 6">
                <a:extLst>
                  <a:ext uri="{FF2B5EF4-FFF2-40B4-BE49-F238E27FC236}">
                    <a16:creationId xmlns:a16="http://schemas.microsoft.com/office/drawing/2014/main" id="{4DD0730B-A4B2-40B8-B5DB-13B216FDAF06}"/>
                  </a:ext>
                </a:extLst>
              </p:cNvPr>
              <p:cNvGrpSpPr/>
              <p:nvPr/>
            </p:nvGrpSpPr>
            <p:grpSpPr>
              <a:xfrm>
                <a:off x="726443" y="1750138"/>
                <a:ext cx="5361489" cy="3645573"/>
                <a:chOff x="726443" y="1750138"/>
                <a:chExt cx="5361489" cy="3645573"/>
              </a:xfrm>
              <a:solidFill>
                <a:srgbClr val="666666"/>
              </a:solidFill>
            </p:grpSpPr>
            <p:grpSp>
              <p:nvGrpSpPr>
                <p:cNvPr id="21" name="Graphic 6">
                  <a:extLst>
                    <a:ext uri="{FF2B5EF4-FFF2-40B4-BE49-F238E27FC236}">
                      <a16:creationId xmlns:a16="http://schemas.microsoft.com/office/drawing/2014/main" id="{13D06ECE-878F-4035-A1F7-2F5DB606C90A}"/>
                    </a:ext>
                  </a:extLst>
                </p:cNvPr>
                <p:cNvGrpSpPr/>
                <p:nvPr/>
              </p:nvGrpSpPr>
              <p:grpSpPr>
                <a:xfrm>
                  <a:off x="1300174" y="5160843"/>
                  <a:ext cx="4787758" cy="234868"/>
                  <a:chOff x="1300174" y="5160843"/>
                  <a:chExt cx="4787758" cy="234868"/>
                </a:xfrm>
                <a:solidFill>
                  <a:srgbClr val="666666"/>
                </a:solidFill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A625B656-FAB5-4113-BA47-635DE618BE0B}"/>
                      </a:ext>
                    </a:extLst>
                  </p:cNvPr>
                  <p:cNvSpPr/>
                  <p:nvPr/>
                </p:nvSpPr>
                <p:spPr>
                  <a:xfrm>
                    <a:off x="1391900" y="5167309"/>
                    <a:ext cx="7548" cy="37744"/>
                  </a:xfrm>
                  <a:custGeom>
                    <a:avLst/>
                    <a:gdLst>
                      <a:gd name="connsiteX0" fmla="*/ 0 w 7548"/>
                      <a:gd name="connsiteY0" fmla="*/ 0 h 37744"/>
                      <a:gd name="connsiteX1" fmla="*/ 0 w 7548"/>
                      <a:gd name="connsiteY1" fmla="*/ 37745 h 37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48" h="37744">
                        <a:moveTo>
                          <a:pt x="0" y="0"/>
                        </a:moveTo>
                        <a:lnTo>
                          <a:pt x="0" y="37745"/>
                        </a:lnTo>
                      </a:path>
                    </a:pathLst>
                  </a:custGeom>
                  <a:ln w="7542" cap="flat">
                    <a:solidFill>
                      <a:srgbClr val="99999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6E9CA068-7C3F-479D-8E7E-446F238D7E72}"/>
                      </a:ext>
                    </a:extLst>
                  </p:cNvPr>
                  <p:cNvSpPr/>
                  <p:nvPr/>
                </p:nvSpPr>
                <p:spPr>
                  <a:xfrm>
                    <a:off x="5996719" y="5167309"/>
                    <a:ext cx="7548" cy="37744"/>
                  </a:xfrm>
                  <a:custGeom>
                    <a:avLst/>
                    <a:gdLst>
                      <a:gd name="connsiteX0" fmla="*/ 0 w 7548"/>
                      <a:gd name="connsiteY0" fmla="*/ 0 h 37744"/>
                      <a:gd name="connsiteX1" fmla="*/ 0 w 7548"/>
                      <a:gd name="connsiteY1" fmla="*/ 37745 h 37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48" h="37744">
                        <a:moveTo>
                          <a:pt x="0" y="0"/>
                        </a:moveTo>
                        <a:lnTo>
                          <a:pt x="0" y="37745"/>
                        </a:lnTo>
                      </a:path>
                    </a:pathLst>
                  </a:custGeom>
                  <a:ln w="7542" cap="flat">
                    <a:solidFill>
                      <a:srgbClr val="99999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FE0455E9-53F1-4677-AAF5-75F728BB0D8F}"/>
                      </a:ext>
                    </a:extLst>
                  </p:cNvPr>
                  <p:cNvSpPr/>
                  <p:nvPr/>
                </p:nvSpPr>
                <p:spPr>
                  <a:xfrm>
                    <a:off x="2158867" y="5167309"/>
                    <a:ext cx="7548" cy="37744"/>
                  </a:xfrm>
                  <a:custGeom>
                    <a:avLst/>
                    <a:gdLst>
                      <a:gd name="connsiteX0" fmla="*/ 0 w 7548"/>
                      <a:gd name="connsiteY0" fmla="*/ 0 h 37744"/>
                      <a:gd name="connsiteX1" fmla="*/ 0 w 7548"/>
                      <a:gd name="connsiteY1" fmla="*/ 37745 h 37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48" h="37744">
                        <a:moveTo>
                          <a:pt x="0" y="0"/>
                        </a:moveTo>
                        <a:lnTo>
                          <a:pt x="0" y="37745"/>
                        </a:lnTo>
                      </a:path>
                    </a:pathLst>
                  </a:custGeom>
                  <a:ln w="7542" cap="flat">
                    <a:solidFill>
                      <a:srgbClr val="99999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3ACCDD82-5929-4618-99E6-409061A95E6D}"/>
                      </a:ext>
                    </a:extLst>
                  </p:cNvPr>
                  <p:cNvSpPr/>
                  <p:nvPr/>
                </p:nvSpPr>
                <p:spPr>
                  <a:xfrm>
                    <a:off x="2670681" y="5167309"/>
                    <a:ext cx="7548" cy="37744"/>
                  </a:xfrm>
                  <a:custGeom>
                    <a:avLst/>
                    <a:gdLst>
                      <a:gd name="connsiteX0" fmla="*/ 0 w 7548"/>
                      <a:gd name="connsiteY0" fmla="*/ 0 h 37744"/>
                      <a:gd name="connsiteX1" fmla="*/ 0 w 7548"/>
                      <a:gd name="connsiteY1" fmla="*/ 37745 h 37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48" h="37744">
                        <a:moveTo>
                          <a:pt x="0" y="0"/>
                        </a:moveTo>
                        <a:lnTo>
                          <a:pt x="0" y="37745"/>
                        </a:lnTo>
                      </a:path>
                    </a:pathLst>
                  </a:custGeom>
                  <a:ln w="7542" cap="flat">
                    <a:solidFill>
                      <a:srgbClr val="99999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F9ACA984-5E8C-4457-B871-F667BB388482}"/>
                      </a:ext>
                    </a:extLst>
                  </p:cNvPr>
                  <p:cNvSpPr/>
                  <p:nvPr/>
                </p:nvSpPr>
                <p:spPr>
                  <a:xfrm>
                    <a:off x="3182495" y="5167309"/>
                    <a:ext cx="7548" cy="37744"/>
                  </a:xfrm>
                  <a:custGeom>
                    <a:avLst/>
                    <a:gdLst>
                      <a:gd name="connsiteX0" fmla="*/ 0 w 7548"/>
                      <a:gd name="connsiteY0" fmla="*/ 0 h 37744"/>
                      <a:gd name="connsiteX1" fmla="*/ 0 w 7548"/>
                      <a:gd name="connsiteY1" fmla="*/ 37745 h 37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48" h="37744">
                        <a:moveTo>
                          <a:pt x="0" y="0"/>
                        </a:moveTo>
                        <a:lnTo>
                          <a:pt x="0" y="37745"/>
                        </a:lnTo>
                      </a:path>
                    </a:pathLst>
                  </a:custGeom>
                  <a:ln w="7542" cap="flat">
                    <a:solidFill>
                      <a:srgbClr val="99999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D5F85C4D-D598-469E-92EA-2FE167EE94E5}"/>
                      </a:ext>
                    </a:extLst>
                  </p:cNvPr>
                  <p:cNvSpPr/>
                  <p:nvPr/>
                </p:nvSpPr>
                <p:spPr>
                  <a:xfrm>
                    <a:off x="3694310" y="5167309"/>
                    <a:ext cx="7548" cy="37744"/>
                  </a:xfrm>
                  <a:custGeom>
                    <a:avLst/>
                    <a:gdLst>
                      <a:gd name="connsiteX0" fmla="*/ 0 w 7548"/>
                      <a:gd name="connsiteY0" fmla="*/ 0 h 37744"/>
                      <a:gd name="connsiteX1" fmla="*/ 0 w 7548"/>
                      <a:gd name="connsiteY1" fmla="*/ 37745 h 37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48" h="37744">
                        <a:moveTo>
                          <a:pt x="0" y="0"/>
                        </a:moveTo>
                        <a:lnTo>
                          <a:pt x="0" y="37745"/>
                        </a:lnTo>
                      </a:path>
                    </a:pathLst>
                  </a:custGeom>
                  <a:ln w="7542" cap="flat">
                    <a:solidFill>
                      <a:srgbClr val="99999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D449DFA3-00F9-4521-99B1-99BBD9318E76}"/>
                      </a:ext>
                    </a:extLst>
                  </p:cNvPr>
                  <p:cNvSpPr/>
                  <p:nvPr/>
                </p:nvSpPr>
                <p:spPr>
                  <a:xfrm>
                    <a:off x="4205369" y="5167309"/>
                    <a:ext cx="7548" cy="37744"/>
                  </a:xfrm>
                  <a:custGeom>
                    <a:avLst/>
                    <a:gdLst>
                      <a:gd name="connsiteX0" fmla="*/ 0 w 7548"/>
                      <a:gd name="connsiteY0" fmla="*/ 0 h 37744"/>
                      <a:gd name="connsiteX1" fmla="*/ 0 w 7548"/>
                      <a:gd name="connsiteY1" fmla="*/ 37745 h 37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48" h="37744">
                        <a:moveTo>
                          <a:pt x="0" y="0"/>
                        </a:moveTo>
                        <a:lnTo>
                          <a:pt x="0" y="37745"/>
                        </a:lnTo>
                      </a:path>
                    </a:pathLst>
                  </a:custGeom>
                  <a:ln w="7542" cap="flat">
                    <a:solidFill>
                      <a:srgbClr val="99999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5D8C8F11-1E05-479B-9463-5667C835B572}"/>
                      </a:ext>
                    </a:extLst>
                  </p:cNvPr>
                  <p:cNvSpPr/>
                  <p:nvPr/>
                </p:nvSpPr>
                <p:spPr>
                  <a:xfrm>
                    <a:off x="4717183" y="5167309"/>
                    <a:ext cx="7548" cy="37744"/>
                  </a:xfrm>
                  <a:custGeom>
                    <a:avLst/>
                    <a:gdLst>
                      <a:gd name="connsiteX0" fmla="*/ 0 w 7548"/>
                      <a:gd name="connsiteY0" fmla="*/ 0 h 37744"/>
                      <a:gd name="connsiteX1" fmla="*/ 0 w 7548"/>
                      <a:gd name="connsiteY1" fmla="*/ 37745 h 37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48" h="37744">
                        <a:moveTo>
                          <a:pt x="0" y="0"/>
                        </a:moveTo>
                        <a:lnTo>
                          <a:pt x="0" y="37745"/>
                        </a:lnTo>
                      </a:path>
                    </a:pathLst>
                  </a:custGeom>
                  <a:ln w="7542" cap="flat">
                    <a:solidFill>
                      <a:srgbClr val="99999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735F292D-493D-4E1A-A396-84371FC70634}"/>
                      </a:ext>
                    </a:extLst>
                  </p:cNvPr>
                  <p:cNvSpPr/>
                  <p:nvPr/>
                </p:nvSpPr>
                <p:spPr>
                  <a:xfrm>
                    <a:off x="5228997" y="5167309"/>
                    <a:ext cx="7548" cy="37744"/>
                  </a:xfrm>
                  <a:custGeom>
                    <a:avLst/>
                    <a:gdLst>
                      <a:gd name="connsiteX0" fmla="*/ 0 w 7548"/>
                      <a:gd name="connsiteY0" fmla="*/ 0 h 37744"/>
                      <a:gd name="connsiteX1" fmla="*/ 0 w 7548"/>
                      <a:gd name="connsiteY1" fmla="*/ 37745 h 37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548" h="37744">
                        <a:moveTo>
                          <a:pt x="0" y="0"/>
                        </a:moveTo>
                        <a:lnTo>
                          <a:pt x="0" y="37745"/>
                        </a:lnTo>
                      </a:path>
                    </a:pathLst>
                  </a:custGeom>
                  <a:ln w="7542" cap="flat">
                    <a:solidFill>
                      <a:srgbClr val="99999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5D41649-7BC7-4F57-B88D-57A643B8A167}"/>
                      </a:ext>
                    </a:extLst>
                  </p:cNvPr>
                  <p:cNvSpPr txBox="1"/>
                  <p:nvPr/>
                </p:nvSpPr>
                <p:spPr>
                  <a:xfrm>
                    <a:off x="1300174" y="5160843"/>
                    <a:ext cx="454639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IN" sz="951" spc="0" baseline="0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2001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0D12469-53FE-418B-8118-1FEE2A470FC8}"/>
                      </a:ext>
                    </a:extLst>
                  </p:cNvPr>
                  <p:cNvSpPr txBox="1"/>
                  <p:nvPr/>
                </p:nvSpPr>
                <p:spPr>
                  <a:xfrm>
                    <a:off x="5633293" y="5160843"/>
                    <a:ext cx="454639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IN" sz="951" spc="0" baseline="0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2019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C72E2DBD-5878-4AF0-9FFF-A3B6159984C9}"/>
                      </a:ext>
                    </a:extLst>
                  </p:cNvPr>
                  <p:cNvSpPr txBox="1"/>
                  <p:nvPr/>
                </p:nvSpPr>
                <p:spPr>
                  <a:xfrm>
                    <a:off x="1931547" y="5160843"/>
                    <a:ext cx="454639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IN" sz="951" spc="0" baseline="0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2004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5318E84-ECD1-495F-AC78-1D4A9F7D33CF}"/>
                      </a:ext>
                    </a:extLst>
                  </p:cNvPr>
                  <p:cNvSpPr txBox="1"/>
                  <p:nvPr/>
                </p:nvSpPr>
                <p:spPr>
                  <a:xfrm>
                    <a:off x="2443361" y="5160843"/>
                    <a:ext cx="454639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IN" sz="951" spc="0" baseline="0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2006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E9CBF91-8630-474D-A5FD-13F88BFD5E79}"/>
                      </a:ext>
                    </a:extLst>
                  </p:cNvPr>
                  <p:cNvSpPr txBox="1"/>
                  <p:nvPr/>
                </p:nvSpPr>
                <p:spPr>
                  <a:xfrm>
                    <a:off x="2955175" y="5160843"/>
                    <a:ext cx="454639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IN" sz="951" spc="0" baseline="0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2008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97FD20BC-03FF-4F26-9365-5BAE94EEAAD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6990" y="5160843"/>
                    <a:ext cx="454639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IN" sz="951" spc="0" baseline="0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2010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83204C9-5E58-490E-9FD5-7488F37CE3BD}"/>
                      </a:ext>
                    </a:extLst>
                  </p:cNvPr>
                  <p:cNvSpPr txBox="1"/>
                  <p:nvPr/>
                </p:nvSpPr>
                <p:spPr>
                  <a:xfrm>
                    <a:off x="3978049" y="5160843"/>
                    <a:ext cx="454639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IN" sz="951" spc="0" baseline="0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2012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FA03576-065D-4F92-A411-0E43460D9E88}"/>
                      </a:ext>
                    </a:extLst>
                  </p:cNvPr>
                  <p:cNvSpPr txBox="1"/>
                  <p:nvPr/>
                </p:nvSpPr>
                <p:spPr>
                  <a:xfrm>
                    <a:off x="4489863" y="5160843"/>
                    <a:ext cx="454639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IN" sz="951" spc="0" baseline="0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2014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FB06B21-1BFC-4050-9D4B-2B10FD6F9714}"/>
                      </a:ext>
                    </a:extLst>
                  </p:cNvPr>
                  <p:cNvSpPr txBox="1"/>
                  <p:nvPr/>
                </p:nvSpPr>
                <p:spPr>
                  <a:xfrm>
                    <a:off x="5001678" y="5160843"/>
                    <a:ext cx="454639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IN" sz="951" spc="0" baseline="0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2016</a:t>
                    </a:r>
                  </a:p>
                </p:txBody>
              </p:sp>
            </p:grpSp>
            <p:grpSp>
              <p:nvGrpSpPr>
                <p:cNvPr id="44" name="Graphic 6">
                  <a:extLst>
                    <a:ext uri="{FF2B5EF4-FFF2-40B4-BE49-F238E27FC236}">
                      <a16:creationId xmlns:a16="http://schemas.microsoft.com/office/drawing/2014/main" id="{61A5DC34-0184-4A13-AC49-8A819B62F5F5}"/>
                    </a:ext>
                  </a:extLst>
                </p:cNvPr>
                <p:cNvGrpSpPr/>
                <p:nvPr/>
              </p:nvGrpSpPr>
              <p:grpSpPr>
                <a:xfrm>
                  <a:off x="726443" y="1750138"/>
                  <a:ext cx="718851" cy="3524670"/>
                  <a:chOff x="726443" y="1750138"/>
                  <a:chExt cx="718851" cy="3524670"/>
                </a:xfrm>
                <a:solidFill>
                  <a:srgbClr val="666666"/>
                </a:solidFill>
              </p:grpSpPr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5FE70317-4E21-4AED-997E-1AEED45A67DB}"/>
                      </a:ext>
                    </a:extLst>
                  </p:cNvPr>
                  <p:cNvSpPr txBox="1"/>
                  <p:nvPr/>
                </p:nvSpPr>
                <p:spPr>
                  <a:xfrm>
                    <a:off x="1194474" y="5039940"/>
                    <a:ext cx="250819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spAutoFit/>
                  </a:bodyPr>
                  <a:lstStyle/>
                  <a:p>
                    <a:pPr algn="l"/>
                    <a:r>
                      <a:rPr lang="en-IN" sz="1427" spc="0" baseline="27256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0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B3F0C6C-EF0B-41E6-BBEA-EAF10E3B5B88}"/>
                      </a:ext>
                    </a:extLst>
                  </p:cNvPr>
                  <p:cNvSpPr txBox="1"/>
                  <p:nvPr/>
                </p:nvSpPr>
                <p:spPr>
                  <a:xfrm>
                    <a:off x="832128" y="4381678"/>
                    <a:ext cx="613166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spAutoFit/>
                  </a:bodyPr>
                  <a:lstStyle/>
                  <a:p>
                    <a:pPr algn="l"/>
                    <a:r>
                      <a:rPr lang="en-IN" sz="1427" spc="0" baseline="27256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500,000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EDBED40-2F74-4AFD-86BB-1A9B1B479C98}"/>
                      </a:ext>
                    </a:extLst>
                  </p:cNvPr>
                  <p:cNvSpPr txBox="1"/>
                  <p:nvPr/>
                </p:nvSpPr>
                <p:spPr>
                  <a:xfrm>
                    <a:off x="817030" y="3724170"/>
                    <a:ext cx="628264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spAutoFit/>
                  </a:bodyPr>
                  <a:lstStyle/>
                  <a:p>
                    <a:pPr algn="l"/>
                    <a:r>
                      <a:rPr lang="en-IN" sz="1427" spc="0" baseline="27256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1 million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57FD375-4B61-4DB6-8290-AC2A0120EA31}"/>
                      </a:ext>
                    </a:extLst>
                  </p:cNvPr>
                  <p:cNvSpPr txBox="1"/>
                  <p:nvPr/>
                </p:nvSpPr>
                <p:spPr>
                  <a:xfrm>
                    <a:off x="726443" y="3065908"/>
                    <a:ext cx="718850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spAutoFit/>
                  </a:bodyPr>
                  <a:lstStyle/>
                  <a:p>
                    <a:pPr algn="l"/>
                    <a:r>
                      <a:rPr lang="en-IN" sz="1427" spc="0" baseline="27256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1.5 million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844D5AB-ED9C-44B5-B647-455525513798}"/>
                      </a:ext>
                    </a:extLst>
                  </p:cNvPr>
                  <p:cNvSpPr txBox="1"/>
                  <p:nvPr/>
                </p:nvSpPr>
                <p:spPr>
                  <a:xfrm>
                    <a:off x="817030" y="2407645"/>
                    <a:ext cx="628264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spAutoFit/>
                  </a:bodyPr>
                  <a:lstStyle/>
                  <a:p>
                    <a:pPr algn="l"/>
                    <a:r>
                      <a:rPr lang="en-IN" sz="1427" spc="0" baseline="27256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2 million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9B6E750-32A8-4D10-8277-E0B9C5D4A4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6443" y="1750138"/>
                    <a:ext cx="718850" cy="234868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b">
                    <a:spAutoFit/>
                  </a:bodyPr>
                  <a:lstStyle/>
                  <a:p>
                    <a:pPr algn="l"/>
                    <a:r>
                      <a:rPr lang="en-IN" sz="1427" spc="0" baseline="27256">
                        <a:solidFill>
                          <a:srgbClr val="666666"/>
                        </a:solidFill>
                        <a:latin typeface="Lato"/>
                        <a:sym typeface="Lato"/>
                        <a:rtl val="0"/>
                      </a:rPr>
                      <a:t>2.5 million</a:t>
                    </a:r>
                  </a:p>
                </p:txBody>
              </p:sp>
            </p:grpSp>
            <p:grpSp>
              <p:nvGrpSpPr>
                <p:cNvPr id="51" name="Graphic 6">
                  <a:extLst>
                    <a:ext uri="{FF2B5EF4-FFF2-40B4-BE49-F238E27FC236}">
                      <a16:creationId xmlns:a16="http://schemas.microsoft.com/office/drawing/2014/main" id="{54BE61CF-D876-4520-83CB-63FD8496DF81}"/>
                    </a:ext>
                  </a:extLst>
                </p:cNvPr>
                <p:cNvGrpSpPr/>
                <p:nvPr/>
              </p:nvGrpSpPr>
              <p:grpSpPr>
                <a:xfrm>
                  <a:off x="1391598" y="1877506"/>
                  <a:ext cx="4604893" cy="3297351"/>
                  <a:chOff x="1391598" y="1877506"/>
                  <a:chExt cx="4604893" cy="3297351"/>
                </a:xfrm>
              </p:grpSpPr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1CA0596C-C9FE-418A-8E54-C17C7492BD8C}"/>
                      </a:ext>
                    </a:extLst>
                  </p:cNvPr>
                  <p:cNvSpPr/>
                  <p:nvPr/>
                </p:nvSpPr>
                <p:spPr>
                  <a:xfrm>
                    <a:off x="1391598" y="5167309"/>
                    <a:ext cx="4604893" cy="7548"/>
                  </a:xfrm>
                  <a:custGeom>
                    <a:avLst/>
                    <a:gdLst>
                      <a:gd name="connsiteX0" fmla="*/ 0 w 4604893"/>
                      <a:gd name="connsiteY0" fmla="*/ 0 h 7548"/>
                      <a:gd name="connsiteX1" fmla="*/ 4604894 w 4604893"/>
                      <a:gd name="connsiteY1" fmla="*/ 0 h 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04893" h="7548">
                        <a:moveTo>
                          <a:pt x="0" y="0"/>
                        </a:moveTo>
                        <a:lnTo>
                          <a:pt x="4604894" y="0"/>
                        </a:lnTo>
                      </a:path>
                    </a:pathLst>
                  </a:custGeom>
                  <a:ln w="7542" cap="flat">
                    <a:solidFill>
                      <a:srgbClr val="99999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CC01FC80-298D-4337-A081-F3096B803CB4}"/>
                      </a:ext>
                    </a:extLst>
                  </p:cNvPr>
                  <p:cNvSpPr/>
                  <p:nvPr/>
                </p:nvSpPr>
                <p:spPr>
                  <a:xfrm>
                    <a:off x="1391598" y="4509047"/>
                    <a:ext cx="4604893" cy="7548"/>
                  </a:xfrm>
                  <a:custGeom>
                    <a:avLst/>
                    <a:gdLst>
                      <a:gd name="connsiteX0" fmla="*/ 0 w 4604893"/>
                      <a:gd name="connsiteY0" fmla="*/ 0 h 7548"/>
                      <a:gd name="connsiteX1" fmla="*/ 4604894 w 4604893"/>
                      <a:gd name="connsiteY1" fmla="*/ 0 h 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04893" h="7548">
                        <a:moveTo>
                          <a:pt x="0" y="0"/>
                        </a:moveTo>
                        <a:lnTo>
                          <a:pt x="4604894" y="0"/>
                        </a:lnTo>
                      </a:path>
                    </a:pathLst>
                  </a:custGeom>
                  <a:ln w="7542" cap="flat">
                    <a:solidFill>
                      <a:srgbClr val="DDDDDD"/>
                    </a:solidFill>
                    <a:custDash>
                      <a:ds d="225000" sp="150000"/>
                    </a:custDash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5D1351A2-6A6B-42F4-AC5B-D292514B0272}"/>
                      </a:ext>
                    </a:extLst>
                  </p:cNvPr>
                  <p:cNvSpPr/>
                  <p:nvPr/>
                </p:nvSpPr>
                <p:spPr>
                  <a:xfrm>
                    <a:off x="1391598" y="3851539"/>
                    <a:ext cx="4604893" cy="7548"/>
                  </a:xfrm>
                  <a:custGeom>
                    <a:avLst/>
                    <a:gdLst>
                      <a:gd name="connsiteX0" fmla="*/ 0 w 4604893"/>
                      <a:gd name="connsiteY0" fmla="*/ 0 h 7548"/>
                      <a:gd name="connsiteX1" fmla="*/ 4604894 w 4604893"/>
                      <a:gd name="connsiteY1" fmla="*/ 0 h 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04893" h="7548">
                        <a:moveTo>
                          <a:pt x="0" y="0"/>
                        </a:moveTo>
                        <a:lnTo>
                          <a:pt x="4604894" y="0"/>
                        </a:lnTo>
                      </a:path>
                    </a:pathLst>
                  </a:custGeom>
                  <a:ln w="7542" cap="flat">
                    <a:solidFill>
                      <a:srgbClr val="DDDDDD"/>
                    </a:solidFill>
                    <a:custDash>
                      <a:ds d="225000" sp="150000"/>
                    </a:custDash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7F7ECD7D-C608-4026-8071-1C5AA86CA032}"/>
                      </a:ext>
                    </a:extLst>
                  </p:cNvPr>
                  <p:cNvSpPr/>
                  <p:nvPr/>
                </p:nvSpPr>
                <p:spPr>
                  <a:xfrm>
                    <a:off x="1391598" y="3193276"/>
                    <a:ext cx="4604893" cy="7548"/>
                  </a:xfrm>
                  <a:custGeom>
                    <a:avLst/>
                    <a:gdLst>
                      <a:gd name="connsiteX0" fmla="*/ 0 w 4604893"/>
                      <a:gd name="connsiteY0" fmla="*/ 0 h 7548"/>
                      <a:gd name="connsiteX1" fmla="*/ 4604894 w 4604893"/>
                      <a:gd name="connsiteY1" fmla="*/ 0 h 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04893" h="7548">
                        <a:moveTo>
                          <a:pt x="0" y="0"/>
                        </a:moveTo>
                        <a:lnTo>
                          <a:pt x="4604894" y="0"/>
                        </a:lnTo>
                      </a:path>
                    </a:pathLst>
                  </a:custGeom>
                  <a:ln w="7542" cap="flat">
                    <a:solidFill>
                      <a:srgbClr val="DDDDDD"/>
                    </a:solidFill>
                    <a:custDash>
                      <a:ds d="225000" sp="150000"/>
                    </a:custDash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3F4C0FA4-4906-4588-B7E6-8C8FC13771FD}"/>
                      </a:ext>
                    </a:extLst>
                  </p:cNvPr>
                  <p:cNvSpPr/>
                  <p:nvPr/>
                </p:nvSpPr>
                <p:spPr>
                  <a:xfrm>
                    <a:off x="1391598" y="2535014"/>
                    <a:ext cx="4604893" cy="7548"/>
                  </a:xfrm>
                  <a:custGeom>
                    <a:avLst/>
                    <a:gdLst>
                      <a:gd name="connsiteX0" fmla="*/ 0 w 4604893"/>
                      <a:gd name="connsiteY0" fmla="*/ 0 h 7548"/>
                      <a:gd name="connsiteX1" fmla="*/ 4604894 w 4604893"/>
                      <a:gd name="connsiteY1" fmla="*/ 0 h 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04893" h="7548">
                        <a:moveTo>
                          <a:pt x="0" y="0"/>
                        </a:moveTo>
                        <a:lnTo>
                          <a:pt x="4604894" y="0"/>
                        </a:lnTo>
                      </a:path>
                    </a:pathLst>
                  </a:custGeom>
                  <a:ln w="7542" cap="flat">
                    <a:solidFill>
                      <a:srgbClr val="DDDDDD"/>
                    </a:solidFill>
                    <a:custDash>
                      <a:ds d="225000" sp="150000"/>
                    </a:custDash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BDC5FF24-EB3F-4E6C-B9EE-0B75BC04398A}"/>
                      </a:ext>
                    </a:extLst>
                  </p:cNvPr>
                  <p:cNvSpPr/>
                  <p:nvPr/>
                </p:nvSpPr>
                <p:spPr>
                  <a:xfrm>
                    <a:off x="1391598" y="1877506"/>
                    <a:ext cx="4604893" cy="7548"/>
                  </a:xfrm>
                  <a:custGeom>
                    <a:avLst/>
                    <a:gdLst>
                      <a:gd name="connsiteX0" fmla="*/ 0 w 4604893"/>
                      <a:gd name="connsiteY0" fmla="*/ 0 h 7548"/>
                      <a:gd name="connsiteX1" fmla="*/ 4604894 w 4604893"/>
                      <a:gd name="connsiteY1" fmla="*/ 0 h 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04893" h="7548">
                        <a:moveTo>
                          <a:pt x="0" y="0"/>
                        </a:moveTo>
                        <a:lnTo>
                          <a:pt x="4604894" y="0"/>
                        </a:lnTo>
                      </a:path>
                    </a:pathLst>
                  </a:custGeom>
                  <a:ln w="7542" cap="flat">
                    <a:solidFill>
                      <a:srgbClr val="DDDDDD"/>
                    </a:solidFill>
                    <a:custDash>
                      <a:ds d="225000" sp="150000"/>
                    </a:custDash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58" name="Graphic 6">
                <a:extLst>
                  <a:ext uri="{FF2B5EF4-FFF2-40B4-BE49-F238E27FC236}">
                    <a16:creationId xmlns:a16="http://schemas.microsoft.com/office/drawing/2014/main" id="{4A7A8C20-11B9-46A6-9476-6CE988E118EB}"/>
                  </a:ext>
                </a:extLst>
              </p:cNvPr>
              <p:cNvGrpSpPr/>
              <p:nvPr/>
            </p:nvGrpSpPr>
            <p:grpSpPr>
              <a:xfrm>
                <a:off x="1378312" y="1694823"/>
                <a:ext cx="5736268" cy="3520470"/>
                <a:chOff x="1378312" y="1694823"/>
                <a:chExt cx="5736268" cy="3520470"/>
              </a:xfrm>
            </p:grpSpPr>
            <p:grpSp>
              <p:nvGrpSpPr>
                <p:cNvPr id="59" name="Graphic 6">
                  <a:extLst>
                    <a:ext uri="{FF2B5EF4-FFF2-40B4-BE49-F238E27FC236}">
                      <a16:creationId xmlns:a16="http://schemas.microsoft.com/office/drawing/2014/main" id="{68DB64D1-5742-410D-9076-956D32749B59}"/>
                    </a:ext>
                  </a:extLst>
                </p:cNvPr>
                <p:cNvGrpSpPr/>
                <p:nvPr/>
              </p:nvGrpSpPr>
              <p:grpSpPr>
                <a:xfrm>
                  <a:off x="5996492" y="2255656"/>
                  <a:ext cx="1118088" cy="2959637"/>
                  <a:chOff x="5996492" y="2255656"/>
                  <a:chExt cx="1118088" cy="2959637"/>
                </a:xfrm>
              </p:grpSpPr>
              <p:grpSp>
                <p:nvGrpSpPr>
                  <p:cNvPr id="60" name="Graphic 6">
                    <a:extLst>
                      <a:ext uri="{FF2B5EF4-FFF2-40B4-BE49-F238E27FC236}">
                        <a16:creationId xmlns:a16="http://schemas.microsoft.com/office/drawing/2014/main" id="{7E1083A7-D3A9-4D7C-9214-D6EC9A370414}"/>
                      </a:ext>
                    </a:extLst>
                  </p:cNvPr>
                  <p:cNvGrpSpPr/>
                  <p:nvPr/>
                </p:nvGrpSpPr>
                <p:grpSpPr>
                  <a:xfrm>
                    <a:off x="5996492" y="2255656"/>
                    <a:ext cx="650057" cy="219770"/>
                    <a:chOff x="5996492" y="2255656"/>
                    <a:chExt cx="650057" cy="219770"/>
                  </a:xfrm>
                </p:grpSpPr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DA26F947-540D-4B85-AC7F-0A29BC938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6688" y="2376487"/>
                      <a:ext cx="203819" cy="7548"/>
                    </a:xfrm>
                    <a:custGeom>
                      <a:avLst/>
                      <a:gdLst>
                        <a:gd name="connsiteX0" fmla="*/ 0 w 203819"/>
                        <a:gd name="connsiteY0" fmla="*/ 0 h 7548"/>
                        <a:gd name="connsiteX1" fmla="*/ 101910 w 203819"/>
                        <a:gd name="connsiteY1" fmla="*/ 0 h 7548"/>
                        <a:gd name="connsiteX2" fmla="*/ 101910 w 203819"/>
                        <a:gd name="connsiteY2" fmla="*/ 0 h 7548"/>
                        <a:gd name="connsiteX3" fmla="*/ 203820 w 203819"/>
                        <a:gd name="connsiteY3" fmla="*/ 0 h 7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3819" h="7548">
                          <a:moveTo>
                            <a:pt x="0" y="0"/>
                          </a:moveTo>
                          <a:lnTo>
                            <a:pt x="101910" y="0"/>
                          </a:lnTo>
                          <a:lnTo>
                            <a:pt x="101910" y="0"/>
                          </a:lnTo>
                          <a:lnTo>
                            <a:pt x="203820" y="0"/>
                          </a:lnTo>
                        </a:path>
                      </a:pathLst>
                    </a:custGeom>
                    <a:noFill/>
                    <a:ln w="3771" cap="flat">
                      <a:solidFill>
                        <a:srgbClr val="999999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2" name="Freeform: Shape 61">
                      <a:extLst>
                        <a:ext uri="{FF2B5EF4-FFF2-40B4-BE49-F238E27FC236}">
                          <a16:creationId xmlns:a16="http://schemas.microsoft.com/office/drawing/2014/main" id="{F948BB6E-7194-4B32-8F37-028CA849F4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6492" y="2325533"/>
                      <a:ext cx="531214" cy="101909"/>
                    </a:xfrm>
                    <a:custGeom>
                      <a:avLst/>
                      <a:gdLst>
                        <a:gd name="connsiteX0" fmla="*/ 0 w 531214"/>
                        <a:gd name="connsiteY0" fmla="*/ 0 h 101909"/>
                        <a:gd name="connsiteX1" fmla="*/ 531215 w 531214"/>
                        <a:gd name="connsiteY1" fmla="*/ 0 h 101909"/>
                        <a:gd name="connsiteX2" fmla="*/ 531215 w 531214"/>
                        <a:gd name="connsiteY2" fmla="*/ 101910 h 101909"/>
                        <a:gd name="connsiteX3" fmla="*/ 0 w 531214"/>
                        <a:gd name="connsiteY3" fmla="*/ 101910 h 101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31214" h="101909">
                          <a:moveTo>
                            <a:pt x="0" y="0"/>
                          </a:moveTo>
                          <a:lnTo>
                            <a:pt x="531215" y="0"/>
                          </a:lnTo>
                          <a:lnTo>
                            <a:pt x="531215" y="101910"/>
                          </a:lnTo>
                          <a:lnTo>
                            <a:pt x="0" y="10191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0"/>
                      </a:srgbClr>
                    </a:solidFill>
                    <a:ln w="754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D6C4DC1F-D70C-4EC6-AB01-227E6F77E0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69263" y="2255656"/>
                      <a:ext cx="477286" cy="2197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:r>
                        <a:rPr lang="en-IN" sz="832" spc="0" baseline="0">
                          <a:solidFill>
                            <a:srgbClr val="CF0A66"/>
                          </a:solidFill>
                          <a:latin typeface="Lato"/>
                          <a:sym typeface="Lato"/>
                          <a:rtl val="0"/>
                        </a:rPr>
                        <a:t>Petrol</a:t>
                      </a:r>
                    </a:p>
                  </p:txBody>
                </p:sp>
              </p:grpSp>
              <p:grpSp>
                <p:nvGrpSpPr>
                  <p:cNvPr id="64" name="Graphic 6">
                    <a:extLst>
                      <a:ext uri="{FF2B5EF4-FFF2-40B4-BE49-F238E27FC236}">
                        <a16:creationId xmlns:a16="http://schemas.microsoft.com/office/drawing/2014/main" id="{32AFD26D-DF66-4CE1-9FF0-324783B250EC}"/>
                      </a:ext>
                    </a:extLst>
                  </p:cNvPr>
                  <p:cNvGrpSpPr/>
                  <p:nvPr/>
                </p:nvGrpSpPr>
                <p:grpSpPr>
                  <a:xfrm>
                    <a:off x="5996492" y="3437056"/>
                    <a:ext cx="650057" cy="219770"/>
                    <a:chOff x="5996492" y="3437056"/>
                    <a:chExt cx="650057" cy="219770"/>
                  </a:xfrm>
                </p:grpSpPr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0F257378-7F3F-4042-B9F7-56EE73B1D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6688" y="3557887"/>
                      <a:ext cx="203819" cy="7548"/>
                    </a:xfrm>
                    <a:custGeom>
                      <a:avLst/>
                      <a:gdLst>
                        <a:gd name="connsiteX0" fmla="*/ 0 w 203819"/>
                        <a:gd name="connsiteY0" fmla="*/ 0 h 7548"/>
                        <a:gd name="connsiteX1" fmla="*/ 101910 w 203819"/>
                        <a:gd name="connsiteY1" fmla="*/ 0 h 7548"/>
                        <a:gd name="connsiteX2" fmla="*/ 101910 w 203819"/>
                        <a:gd name="connsiteY2" fmla="*/ 0 h 7548"/>
                        <a:gd name="connsiteX3" fmla="*/ 203820 w 203819"/>
                        <a:gd name="connsiteY3" fmla="*/ 0 h 7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3819" h="7548">
                          <a:moveTo>
                            <a:pt x="0" y="0"/>
                          </a:moveTo>
                          <a:lnTo>
                            <a:pt x="101910" y="0"/>
                          </a:lnTo>
                          <a:lnTo>
                            <a:pt x="101910" y="0"/>
                          </a:lnTo>
                          <a:lnTo>
                            <a:pt x="203820" y="0"/>
                          </a:lnTo>
                        </a:path>
                      </a:pathLst>
                    </a:custGeom>
                    <a:noFill/>
                    <a:ln w="3771" cap="flat">
                      <a:solidFill>
                        <a:srgbClr val="999999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" name="Freeform: Shape 65">
                      <a:extLst>
                        <a:ext uri="{FF2B5EF4-FFF2-40B4-BE49-F238E27FC236}">
                          <a16:creationId xmlns:a16="http://schemas.microsoft.com/office/drawing/2014/main" id="{7217F8B1-E0AD-429F-ACD2-20F768293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6492" y="3506933"/>
                      <a:ext cx="547520" cy="101909"/>
                    </a:xfrm>
                    <a:custGeom>
                      <a:avLst/>
                      <a:gdLst>
                        <a:gd name="connsiteX0" fmla="*/ 0 w 547520"/>
                        <a:gd name="connsiteY0" fmla="*/ 0 h 101909"/>
                        <a:gd name="connsiteX1" fmla="*/ 547521 w 547520"/>
                        <a:gd name="connsiteY1" fmla="*/ 0 h 101909"/>
                        <a:gd name="connsiteX2" fmla="*/ 547521 w 547520"/>
                        <a:gd name="connsiteY2" fmla="*/ 101910 h 101909"/>
                        <a:gd name="connsiteX3" fmla="*/ 0 w 547520"/>
                        <a:gd name="connsiteY3" fmla="*/ 101910 h 101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47520" h="101909">
                          <a:moveTo>
                            <a:pt x="0" y="0"/>
                          </a:moveTo>
                          <a:lnTo>
                            <a:pt x="547521" y="0"/>
                          </a:lnTo>
                          <a:lnTo>
                            <a:pt x="547521" y="101910"/>
                          </a:lnTo>
                          <a:lnTo>
                            <a:pt x="0" y="10191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0"/>
                      </a:srgbClr>
                    </a:solidFill>
                    <a:ln w="754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DCF31748-2E15-4CC1-92B9-684FBD0127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69263" y="3437056"/>
                      <a:ext cx="477286" cy="2197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:r>
                        <a:rPr lang="en-IN" sz="832" spc="0" baseline="0">
                          <a:solidFill>
                            <a:srgbClr val="6D3E91"/>
                          </a:solidFill>
                          <a:latin typeface="Lato"/>
                          <a:sym typeface="Lato"/>
                          <a:rtl val="0"/>
                        </a:rPr>
                        <a:t>Diesel</a:t>
                      </a:r>
                    </a:p>
                  </p:txBody>
                </p:sp>
              </p:grpSp>
              <p:grpSp>
                <p:nvGrpSpPr>
                  <p:cNvPr id="68" name="Graphic 6">
                    <a:extLst>
                      <a:ext uri="{FF2B5EF4-FFF2-40B4-BE49-F238E27FC236}">
                        <a16:creationId xmlns:a16="http://schemas.microsoft.com/office/drawing/2014/main" id="{542643BA-1488-446F-B2FA-00B906F2252D}"/>
                      </a:ext>
                    </a:extLst>
                  </p:cNvPr>
                  <p:cNvGrpSpPr/>
                  <p:nvPr/>
                </p:nvGrpSpPr>
                <p:grpSpPr>
                  <a:xfrm>
                    <a:off x="5996492" y="4761507"/>
                    <a:ext cx="868975" cy="219770"/>
                    <a:chOff x="5996492" y="4761507"/>
                    <a:chExt cx="868975" cy="219770"/>
                  </a:xfrm>
                </p:grpSpPr>
                <p:sp>
                  <p:nvSpPr>
                    <p:cNvPr id="69" name="Freeform: Shape 68">
                      <a:extLst>
                        <a:ext uri="{FF2B5EF4-FFF2-40B4-BE49-F238E27FC236}">
                          <a16:creationId xmlns:a16="http://schemas.microsoft.com/office/drawing/2014/main" id="{A4976B8C-CB46-4CA3-98FA-4CF25932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6688" y="4882339"/>
                      <a:ext cx="203819" cy="80395"/>
                    </a:xfrm>
                    <a:custGeom>
                      <a:avLst/>
                      <a:gdLst>
                        <a:gd name="connsiteX0" fmla="*/ 0 w 203819"/>
                        <a:gd name="connsiteY0" fmla="*/ 80396 h 80395"/>
                        <a:gd name="connsiteX1" fmla="*/ 67940 w 203819"/>
                        <a:gd name="connsiteY1" fmla="*/ 80396 h 80395"/>
                        <a:gd name="connsiteX2" fmla="*/ 67940 w 203819"/>
                        <a:gd name="connsiteY2" fmla="*/ 0 h 80395"/>
                        <a:gd name="connsiteX3" fmla="*/ 203820 w 203819"/>
                        <a:gd name="connsiteY3" fmla="*/ 0 h 803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3819" h="80395">
                          <a:moveTo>
                            <a:pt x="0" y="80396"/>
                          </a:moveTo>
                          <a:lnTo>
                            <a:pt x="67940" y="80396"/>
                          </a:lnTo>
                          <a:lnTo>
                            <a:pt x="67940" y="0"/>
                          </a:lnTo>
                          <a:lnTo>
                            <a:pt x="203820" y="0"/>
                          </a:lnTo>
                        </a:path>
                      </a:pathLst>
                    </a:custGeom>
                    <a:noFill/>
                    <a:ln w="3771" cap="flat">
                      <a:solidFill>
                        <a:srgbClr val="999999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0" name="Freeform: Shape 69">
                      <a:extLst>
                        <a:ext uri="{FF2B5EF4-FFF2-40B4-BE49-F238E27FC236}">
                          <a16:creationId xmlns:a16="http://schemas.microsoft.com/office/drawing/2014/main" id="{59EE8139-D2D9-4865-AD8C-5D07C4D92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6492" y="4831384"/>
                      <a:ext cx="735034" cy="101909"/>
                    </a:xfrm>
                    <a:custGeom>
                      <a:avLst/>
                      <a:gdLst>
                        <a:gd name="connsiteX0" fmla="*/ 0 w 735034"/>
                        <a:gd name="connsiteY0" fmla="*/ 0 h 101909"/>
                        <a:gd name="connsiteX1" fmla="*/ 735035 w 735034"/>
                        <a:gd name="connsiteY1" fmla="*/ 0 h 101909"/>
                        <a:gd name="connsiteX2" fmla="*/ 735035 w 735034"/>
                        <a:gd name="connsiteY2" fmla="*/ 101910 h 101909"/>
                        <a:gd name="connsiteX3" fmla="*/ 0 w 735034"/>
                        <a:gd name="connsiteY3" fmla="*/ 101910 h 101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35034" h="101909">
                          <a:moveTo>
                            <a:pt x="0" y="0"/>
                          </a:moveTo>
                          <a:lnTo>
                            <a:pt x="735035" y="0"/>
                          </a:lnTo>
                          <a:lnTo>
                            <a:pt x="735035" y="101910"/>
                          </a:lnTo>
                          <a:lnTo>
                            <a:pt x="0" y="10191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0"/>
                      </a:srgbClr>
                    </a:solidFill>
                    <a:ln w="754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FB99AD41-3FAA-4A9E-9729-8B3E6CB045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69263" y="4761507"/>
                      <a:ext cx="696204" cy="2197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:r>
                        <a:rPr lang="en-IN" sz="832" spc="0" baseline="0">
                          <a:solidFill>
                            <a:srgbClr val="00847E"/>
                          </a:solidFill>
                          <a:latin typeface="Lato"/>
                          <a:sym typeface="Lato"/>
                          <a:rtl val="0"/>
                        </a:rPr>
                        <a:t>Full hybrid</a:t>
                      </a:r>
                    </a:p>
                  </p:txBody>
                </p:sp>
              </p:grpSp>
              <p:grpSp>
                <p:nvGrpSpPr>
                  <p:cNvPr id="72" name="Graphic 6">
                    <a:extLst>
                      <a:ext uri="{FF2B5EF4-FFF2-40B4-BE49-F238E27FC236}">
                        <a16:creationId xmlns:a16="http://schemas.microsoft.com/office/drawing/2014/main" id="{32852D18-60F0-47DA-9081-FC802B16F203}"/>
                      </a:ext>
                    </a:extLst>
                  </p:cNvPr>
                  <p:cNvGrpSpPr/>
                  <p:nvPr/>
                </p:nvGrpSpPr>
                <p:grpSpPr>
                  <a:xfrm>
                    <a:off x="5996492" y="4878515"/>
                    <a:ext cx="1118088" cy="219770"/>
                    <a:chOff x="5996492" y="4878515"/>
                    <a:chExt cx="1118088" cy="219770"/>
                  </a:xfrm>
                </p:grpSpPr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A1CA0A0D-87F4-4F05-833A-18A24F865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6688" y="4999347"/>
                      <a:ext cx="203819" cy="84169"/>
                    </a:xfrm>
                    <a:custGeom>
                      <a:avLst/>
                      <a:gdLst>
                        <a:gd name="connsiteX0" fmla="*/ 0 w 203819"/>
                        <a:gd name="connsiteY0" fmla="*/ 84170 h 84169"/>
                        <a:gd name="connsiteX1" fmla="*/ 135880 w 203819"/>
                        <a:gd name="connsiteY1" fmla="*/ 84170 h 84169"/>
                        <a:gd name="connsiteX2" fmla="*/ 135880 w 203819"/>
                        <a:gd name="connsiteY2" fmla="*/ 0 h 84169"/>
                        <a:gd name="connsiteX3" fmla="*/ 203820 w 203819"/>
                        <a:gd name="connsiteY3" fmla="*/ 0 h 841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3819" h="84169">
                          <a:moveTo>
                            <a:pt x="0" y="84170"/>
                          </a:moveTo>
                          <a:lnTo>
                            <a:pt x="135880" y="84170"/>
                          </a:lnTo>
                          <a:lnTo>
                            <a:pt x="135880" y="0"/>
                          </a:lnTo>
                          <a:lnTo>
                            <a:pt x="203820" y="0"/>
                          </a:lnTo>
                        </a:path>
                      </a:pathLst>
                    </a:custGeom>
                    <a:noFill/>
                    <a:ln w="3771" cap="flat">
                      <a:solidFill>
                        <a:srgbClr val="999999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91F0F456-3373-43D5-982B-E7810CCC44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6492" y="4948391"/>
                      <a:ext cx="995924" cy="101909"/>
                    </a:xfrm>
                    <a:custGeom>
                      <a:avLst/>
                      <a:gdLst>
                        <a:gd name="connsiteX0" fmla="*/ 0 w 995924"/>
                        <a:gd name="connsiteY0" fmla="*/ 0 h 101909"/>
                        <a:gd name="connsiteX1" fmla="*/ 995924 w 995924"/>
                        <a:gd name="connsiteY1" fmla="*/ 0 h 101909"/>
                        <a:gd name="connsiteX2" fmla="*/ 995924 w 995924"/>
                        <a:gd name="connsiteY2" fmla="*/ 101910 h 101909"/>
                        <a:gd name="connsiteX3" fmla="*/ 0 w 995924"/>
                        <a:gd name="connsiteY3" fmla="*/ 101910 h 101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95924" h="101909">
                          <a:moveTo>
                            <a:pt x="0" y="0"/>
                          </a:moveTo>
                          <a:lnTo>
                            <a:pt x="995924" y="0"/>
                          </a:lnTo>
                          <a:lnTo>
                            <a:pt x="995924" y="101910"/>
                          </a:lnTo>
                          <a:lnTo>
                            <a:pt x="0" y="10191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0"/>
                      </a:srgbClr>
                    </a:solidFill>
                    <a:ln w="754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DF6AAE21-CC5B-4433-9E9F-0614517EF5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69263" y="4878515"/>
                      <a:ext cx="945317" cy="2197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:r>
                        <a:rPr lang="en-IN" sz="832" spc="0" baseline="0">
                          <a:solidFill>
                            <a:srgbClr val="3C4E66"/>
                          </a:solidFill>
                          <a:latin typeface="Lato"/>
                          <a:sym typeface="Lato"/>
                          <a:rtl val="0"/>
                        </a:rPr>
                        <a:t>Electric vehicles</a:t>
                      </a:r>
                    </a:p>
                  </p:txBody>
                </p:sp>
              </p:grpSp>
              <p:grpSp>
                <p:nvGrpSpPr>
                  <p:cNvPr id="76" name="Graphic 6">
                    <a:extLst>
                      <a:ext uri="{FF2B5EF4-FFF2-40B4-BE49-F238E27FC236}">
                        <a16:creationId xmlns:a16="http://schemas.microsoft.com/office/drawing/2014/main" id="{E299B18A-C0CC-477B-B6D5-168A15660E8B}"/>
                      </a:ext>
                    </a:extLst>
                  </p:cNvPr>
                  <p:cNvGrpSpPr/>
                  <p:nvPr/>
                </p:nvGrpSpPr>
                <p:grpSpPr>
                  <a:xfrm>
                    <a:off x="5996492" y="4995523"/>
                    <a:ext cx="1027501" cy="219770"/>
                    <a:chOff x="5996492" y="4995523"/>
                    <a:chExt cx="1027501" cy="219770"/>
                  </a:xfrm>
                </p:grpSpPr>
                <p:sp>
                  <p:nvSpPr>
                    <p:cNvPr id="77" name="Freeform: Shape 76">
                      <a:extLst>
                        <a:ext uri="{FF2B5EF4-FFF2-40B4-BE49-F238E27FC236}">
                          <a16:creationId xmlns:a16="http://schemas.microsoft.com/office/drawing/2014/main" id="{DC6A881D-BFEE-44BE-9851-789F937D84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6688" y="5108428"/>
                      <a:ext cx="203819" cy="7926"/>
                    </a:xfrm>
                    <a:custGeom>
                      <a:avLst/>
                      <a:gdLst>
                        <a:gd name="connsiteX0" fmla="*/ 0 w 203819"/>
                        <a:gd name="connsiteY0" fmla="*/ 0 h 7926"/>
                        <a:gd name="connsiteX1" fmla="*/ 135880 w 203819"/>
                        <a:gd name="connsiteY1" fmla="*/ 0 h 7926"/>
                        <a:gd name="connsiteX2" fmla="*/ 135880 w 203819"/>
                        <a:gd name="connsiteY2" fmla="*/ 7926 h 7926"/>
                        <a:gd name="connsiteX3" fmla="*/ 203820 w 203819"/>
                        <a:gd name="connsiteY3" fmla="*/ 7926 h 79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3819" h="7926">
                          <a:moveTo>
                            <a:pt x="0" y="0"/>
                          </a:moveTo>
                          <a:lnTo>
                            <a:pt x="135880" y="0"/>
                          </a:lnTo>
                          <a:lnTo>
                            <a:pt x="135880" y="7926"/>
                          </a:lnTo>
                          <a:lnTo>
                            <a:pt x="203820" y="7926"/>
                          </a:lnTo>
                        </a:path>
                      </a:pathLst>
                    </a:custGeom>
                    <a:noFill/>
                    <a:ln w="3771" cap="flat">
                      <a:solidFill>
                        <a:srgbClr val="999999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419ED09C-4346-4817-8C09-0B81B9BE26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6492" y="5065399"/>
                      <a:ext cx="888918" cy="101909"/>
                    </a:xfrm>
                    <a:custGeom>
                      <a:avLst/>
                      <a:gdLst>
                        <a:gd name="connsiteX0" fmla="*/ 0 w 888918"/>
                        <a:gd name="connsiteY0" fmla="*/ 0 h 101909"/>
                        <a:gd name="connsiteX1" fmla="*/ 888919 w 888918"/>
                        <a:gd name="connsiteY1" fmla="*/ 0 h 101909"/>
                        <a:gd name="connsiteX2" fmla="*/ 888919 w 888918"/>
                        <a:gd name="connsiteY2" fmla="*/ 101910 h 101909"/>
                        <a:gd name="connsiteX3" fmla="*/ 0 w 888918"/>
                        <a:gd name="connsiteY3" fmla="*/ 101910 h 101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88918" h="101909">
                          <a:moveTo>
                            <a:pt x="0" y="0"/>
                          </a:moveTo>
                          <a:lnTo>
                            <a:pt x="888919" y="0"/>
                          </a:lnTo>
                          <a:lnTo>
                            <a:pt x="888919" y="101910"/>
                          </a:lnTo>
                          <a:lnTo>
                            <a:pt x="0" y="101910"/>
                          </a:lnTo>
                          <a:close/>
                        </a:path>
                      </a:pathLst>
                    </a:custGeom>
                    <a:solidFill>
                      <a:srgbClr val="FFFFFF">
                        <a:alpha val="0"/>
                      </a:srgbClr>
                    </a:solidFill>
                    <a:ln w="754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DEE90F2D-D201-46D0-8EC9-9047B9CE1F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69263" y="4995523"/>
                      <a:ext cx="854730" cy="21977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l"/>
                      <a:r>
                        <a:rPr lang="en-IN" sz="832" spc="0" baseline="0">
                          <a:solidFill>
                            <a:srgbClr val="B13507"/>
                          </a:solidFill>
                          <a:latin typeface="Lato"/>
                          <a:sym typeface="Lato"/>
                          <a:rtl val="0"/>
                        </a:rPr>
                        <a:t>Plug-in hybrid</a:t>
                      </a:r>
                    </a:p>
                  </p:txBody>
                </p:sp>
              </p:grpSp>
            </p:grpSp>
            <p:grpSp>
              <p:nvGrpSpPr>
                <p:cNvPr id="80" name="Graphic 6">
                  <a:extLst>
                    <a:ext uri="{FF2B5EF4-FFF2-40B4-BE49-F238E27FC236}">
                      <a16:creationId xmlns:a16="http://schemas.microsoft.com/office/drawing/2014/main" id="{942FE2BF-80C8-4EE1-8430-5795A7BE6392}"/>
                    </a:ext>
                  </a:extLst>
                </p:cNvPr>
                <p:cNvGrpSpPr/>
                <p:nvPr/>
              </p:nvGrpSpPr>
              <p:grpSpPr>
                <a:xfrm>
                  <a:off x="1378312" y="1694823"/>
                  <a:ext cx="4631994" cy="3486073"/>
                  <a:chOff x="1378312" y="1694823"/>
                  <a:chExt cx="4631994" cy="3486073"/>
                </a:xfrm>
              </p:grpSpPr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6930F925-B2D9-4CE3-BBB1-B7A0538F08B8}"/>
                      </a:ext>
                    </a:extLst>
                  </p:cNvPr>
                  <p:cNvSpPr/>
                  <p:nvPr/>
                </p:nvSpPr>
                <p:spPr>
                  <a:xfrm>
                    <a:off x="1391146" y="1708411"/>
                    <a:ext cx="4604818" cy="3457387"/>
                  </a:xfrm>
                  <a:custGeom>
                    <a:avLst/>
                    <a:gdLst>
                      <a:gd name="connsiteX0" fmla="*/ 0 w 4604818"/>
                      <a:gd name="connsiteY0" fmla="*/ 0 h 3457387"/>
                      <a:gd name="connsiteX1" fmla="*/ 4604818 w 4604818"/>
                      <a:gd name="connsiteY1" fmla="*/ 0 h 3457387"/>
                      <a:gd name="connsiteX2" fmla="*/ 4604818 w 4604818"/>
                      <a:gd name="connsiteY2" fmla="*/ 3457388 h 3457387"/>
                      <a:gd name="connsiteX3" fmla="*/ 0 w 4604818"/>
                      <a:gd name="connsiteY3" fmla="*/ 3457388 h 3457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04818" h="3457387">
                        <a:moveTo>
                          <a:pt x="0" y="0"/>
                        </a:moveTo>
                        <a:lnTo>
                          <a:pt x="4604818" y="0"/>
                        </a:lnTo>
                        <a:lnTo>
                          <a:pt x="4604818" y="3457388"/>
                        </a:lnTo>
                        <a:lnTo>
                          <a:pt x="0" y="3457388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0"/>
                    </a:srgbClr>
                  </a:solidFill>
                  <a:ln w="754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89F41B3F-E4DC-4243-BDC8-3D2A58E2C6F0}"/>
                      </a:ext>
                    </a:extLst>
                  </p:cNvPr>
                  <p:cNvSpPr/>
                  <p:nvPr/>
                </p:nvSpPr>
                <p:spPr>
                  <a:xfrm>
                    <a:off x="1391900" y="1708411"/>
                    <a:ext cx="4604818" cy="1462973"/>
                  </a:xfrm>
                  <a:custGeom>
                    <a:avLst/>
                    <a:gdLst>
                      <a:gd name="connsiteX0" fmla="*/ 0 w 4604818"/>
                      <a:gd name="connsiteY0" fmla="*/ 582774 h 1462973"/>
                      <a:gd name="connsiteX1" fmla="*/ 255907 w 4604818"/>
                      <a:gd name="connsiteY1" fmla="*/ 805466 h 1462973"/>
                      <a:gd name="connsiteX2" fmla="*/ 511059 w 4604818"/>
                      <a:gd name="connsiteY2" fmla="*/ 898317 h 1462973"/>
                      <a:gd name="connsiteX3" fmla="*/ 766966 w 4604818"/>
                      <a:gd name="connsiteY3" fmla="*/ 1053824 h 1462973"/>
                      <a:gd name="connsiteX4" fmla="*/ 1022874 w 4604818"/>
                      <a:gd name="connsiteY4" fmla="*/ 942100 h 1462973"/>
                      <a:gd name="connsiteX5" fmla="*/ 1278781 w 4604818"/>
                      <a:gd name="connsiteY5" fmla="*/ 923983 h 1462973"/>
                      <a:gd name="connsiteX6" fmla="*/ 1534688 w 4604818"/>
                      <a:gd name="connsiteY6" fmla="*/ 1301427 h 1462973"/>
                      <a:gd name="connsiteX7" fmla="*/ 1790595 w 4604818"/>
                      <a:gd name="connsiteY7" fmla="*/ 1192723 h 1462973"/>
                      <a:gd name="connsiteX8" fmla="*/ 2046502 w 4604818"/>
                      <a:gd name="connsiteY8" fmla="*/ 0 h 1462973"/>
                      <a:gd name="connsiteX9" fmla="*/ 2302409 w 4604818"/>
                      <a:gd name="connsiteY9" fmla="*/ 1245566 h 1462973"/>
                      <a:gd name="connsiteX10" fmla="*/ 2558316 w 4604818"/>
                      <a:gd name="connsiteY10" fmla="*/ 1273496 h 1462973"/>
                      <a:gd name="connsiteX11" fmla="*/ 2813468 w 4604818"/>
                      <a:gd name="connsiteY11" fmla="*/ 1392769 h 1462973"/>
                      <a:gd name="connsiteX12" fmla="*/ 3069376 w 4604818"/>
                      <a:gd name="connsiteY12" fmla="*/ 1462973 h 1462973"/>
                      <a:gd name="connsiteX13" fmla="*/ 3325283 w 4604818"/>
                      <a:gd name="connsiteY13" fmla="*/ 1421454 h 1462973"/>
                      <a:gd name="connsiteX14" fmla="*/ 3581190 w 4604818"/>
                      <a:gd name="connsiteY14" fmla="*/ 1324829 h 1462973"/>
                      <a:gd name="connsiteX15" fmla="*/ 3837097 w 4604818"/>
                      <a:gd name="connsiteY15" fmla="*/ 1152714 h 1462973"/>
                      <a:gd name="connsiteX16" fmla="*/ 4093004 w 4604818"/>
                      <a:gd name="connsiteY16" fmla="*/ 824338 h 1462973"/>
                      <a:gd name="connsiteX17" fmla="*/ 4348911 w 4604818"/>
                      <a:gd name="connsiteY17" fmla="*/ 595607 h 1462973"/>
                      <a:gd name="connsiteX18" fmla="*/ 4604818 w 4604818"/>
                      <a:gd name="connsiteY18" fmla="*/ 668076 h 1462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604818" h="1462973">
                        <a:moveTo>
                          <a:pt x="0" y="582774"/>
                        </a:moveTo>
                        <a:lnTo>
                          <a:pt x="255907" y="805466"/>
                        </a:lnTo>
                        <a:lnTo>
                          <a:pt x="511059" y="898317"/>
                        </a:lnTo>
                        <a:lnTo>
                          <a:pt x="766966" y="1053824"/>
                        </a:lnTo>
                        <a:lnTo>
                          <a:pt x="1022874" y="942100"/>
                        </a:lnTo>
                        <a:lnTo>
                          <a:pt x="1278781" y="923983"/>
                        </a:lnTo>
                        <a:lnTo>
                          <a:pt x="1534688" y="1301427"/>
                        </a:lnTo>
                        <a:lnTo>
                          <a:pt x="1790595" y="1192723"/>
                        </a:lnTo>
                        <a:lnTo>
                          <a:pt x="2046502" y="0"/>
                        </a:lnTo>
                        <a:lnTo>
                          <a:pt x="2302409" y="1245566"/>
                        </a:lnTo>
                        <a:lnTo>
                          <a:pt x="2558316" y="1273496"/>
                        </a:lnTo>
                        <a:lnTo>
                          <a:pt x="2813468" y="1392769"/>
                        </a:lnTo>
                        <a:lnTo>
                          <a:pt x="3069376" y="1462973"/>
                        </a:lnTo>
                        <a:lnTo>
                          <a:pt x="3325283" y="1421454"/>
                        </a:lnTo>
                        <a:lnTo>
                          <a:pt x="3581190" y="1324829"/>
                        </a:lnTo>
                        <a:lnTo>
                          <a:pt x="3837097" y="1152714"/>
                        </a:lnTo>
                        <a:lnTo>
                          <a:pt x="4093004" y="824338"/>
                        </a:lnTo>
                        <a:lnTo>
                          <a:pt x="4348911" y="595607"/>
                        </a:lnTo>
                        <a:lnTo>
                          <a:pt x="4604818" y="668076"/>
                        </a:lnTo>
                      </a:path>
                    </a:pathLst>
                  </a:custGeom>
                  <a:noFill/>
                  <a:ln w="7542" cap="rnd">
                    <a:solidFill>
                      <a:srgbClr val="DDDDD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E2C25F53-409A-4D65-AAE9-F020FF3CD134}"/>
                      </a:ext>
                    </a:extLst>
                  </p:cNvPr>
                  <p:cNvSpPr/>
                  <p:nvPr/>
                </p:nvSpPr>
                <p:spPr>
                  <a:xfrm>
                    <a:off x="1391900" y="3136660"/>
                    <a:ext cx="4604818" cy="566166"/>
                  </a:xfrm>
                  <a:custGeom>
                    <a:avLst/>
                    <a:gdLst>
                      <a:gd name="connsiteX0" fmla="*/ 0 w 4604818"/>
                      <a:gd name="connsiteY0" fmla="*/ 510304 h 566166"/>
                      <a:gd name="connsiteX1" fmla="*/ 255907 w 4604818"/>
                      <a:gd name="connsiteY1" fmla="*/ 403865 h 566166"/>
                      <a:gd name="connsiteX2" fmla="*/ 511059 w 4604818"/>
                      <a:gd name="connsiteY2" fmla="*/ 332151 h 566166"/>
                      <a:gd name="connsiteX3" fmla="*/ 766966 w 4604818"/>
                      <a:gd name="connsiteY3" fmla="*/ 138899 h 566166"/>
                      <a:gd name="connsiteX4" fmla="*/ 1022874 w 4604818"/>
                      <a:gd name="connsiteY4" fmla="*/ 155507 h 566166"/>
                      <a:gd name="connsiteX5" fmla="*/ 1278781 w 4604818"/>
                      <a:gd name="connsiteY5" fmla="*/ 10568 h 566166"/>
                      <a:gd name="connsiteX6" fmla="*/ 1534688 w 4604818"/>
                      <a:gd name="connsiteY6" fmla="*/ 56617 h 566166"/>
                      <a:gd name="connsiteX7" fmla="*/ 1790595 w 4604818"/>
                      <a:gd name="connsiteY7" fmla="*/ 240809 h 566166"/>
                      <a:gd name="connsiteX8" fmla="*/ 2046502 w 4604818"/>
                      <a:gd name="connsiteY8" fmla="*/ 513324 h 566166"/>
                      <a:gd name="connsiteX9" fmla="*/ 2302409 w 4604818"/>
                      <a:gd name="connsiteY9" fmla="*/ 470295 h 566166"/>
                      <a:gd name="connsiteX10" fmla="*/ 2558316 w 4604818"/>
                      <a:gd name="connsiteY10" fmla="*/ 58126 h 566166"/>
                      <a:gd name="connsiteX11" fmla="*/ 2813468 w 4604818"/>
                      <a:gd name="connsiteY11" fmla="*/ 71714 h 566166"/>
                      <a:gd name="connsiteX12" fmla="*/ 3069376 w 4604818"/>
                      <a:gd name="connsiteY12" fmla="*/ 182683 h 566166"/>
                      <a:gd name="connsiteX13" fmla="*/ 3325283 w 4604818"/>
                      <a:gd name="connsiteY13" fmla="*/ 118517 h 566166"/>
                      <a:gd name="connsiteX14" fmla="*/ 3581190 w 4604818"/>
                      <a:gd name="connsiteY14" fmla="*/ 0 h 566166"/>
                      <a:gd name="connsiteX15" fmla="*/ 3837097 w 4604818"/>
                      <a:gd name="connsiteY15" fmla="*/ 2265 h 566166"/>
                      <a:gd name="connsiteX16" fmla="*/ 4093004 w 4604818"/>
                      <a:gd name="connsiteY16" fmla="*/ 271005 h 566166"/>
                      <a:gd name="connsiteX17" fmla="*/ 4348911 w 4604818"/>
                      <a:gd name="connsiteY17" fmla="*/ 566166 h 566166"/>
                      <a:gd name="connsiteX18" fmla="*/ 4604818 w 4604818"/>
                      <a:gd name="connsiteY18" fmla="*/ 421228 h 566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604818" h="566166">
                        <a:moveTo>
                          <a:pt x="0" y="510304"/>
                        </a:moveTo>
                        <a:lnTo>
                          <a:pt x="255907" y="403865"/>
                        </a:lnTo>
                        <a:lnTo>
                          <a:pt x="511059" y="332151"/>
                        </a:lnTo>
                        <a:lnTo>
                          <a:pt x="766966" y="138899"/>
                        </a:lnTo>
                        <a:lnTo>
                          <a:pt x="1022874" y="155507"/>
                        </a:lnTo>
                        <a:lnTo>
                          <a:pt x="1278781" y="10568"/>
                        </a:lnTo>
                        <a:lnTo>
                          <a:pt x="1534688" y="56617"/>
                        </a:lnTo>
                        <a:lnTo>
                          <a:pt x="1790595" y="240809"/>
                        </a:lnTo>
                        <a:lnTo>
                          <a:pt x="2046502" y="513324"/>
                        </a:lnTo>
                        <a:lnTo>
                          <a:pt x="2302409" y="470295"/>
                        </a:lnTo>
                        <a:lnTo>
                          <a:pt x="2558316" y="58126"/>
                        </a:lnTo>
                        <a:lnTo>
                          <a:pt x="2813468" y="71714"/>
                        </a:lnTo>
                        <a:lnTo>
                          <a:pt x="3069376" y="182683"/>
                        </a:lnTo>
                        <a:lnTo>
                          <a:pt x="3325283" y="118517"/>
                        </a:lnTo>
                        <a:lnTo>
                          <a:pt x="3581190" y="0"/>
                        </a:lnTo>
                        <a:lnTo>
                          <a:pt x="3837097" y="2265"/>
                        </a:lnTo>
                        <a:lnTo>
                          <a:pt x="4093004" y="271005"/>
                        </a:lnTo>
                        <a:lnTo>
                          <a:pt x="4348911" y="566166"/>
                        </a:lnTo>
                        <a:lnTo>
                          <a:pt x="4604818" y="421228"/>
                        </a:lnTo>
                      </a:path>
                    </a:pathLst>
                  </a:custGeom>
                  <a:noFill/>
                  <a:ln w="7542" cap="rnd">
                    <a:solidFill>
                      <a:srgbClr val="DDDDD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AA5E1579-9C96-4181-A1E0-D1507F7A1398}"/>
                      </a:ext>
                    </a:extLst>
                  </p:cNvPr>
                  <p:cNvSpPr/>
                  <p:nvPr/>
                </p:nvSpPr>
                <p:spPr>
                  <a:xfrm>
                    <a:off x="1391900" y="4962734"/>
                    <a:ext cx="4604818" cy="204574"/>
                  </a:xfrm>
                  <a:custGeom>
                    <a:avLst/>
                    <a:gdLst>
                      <a:gd name="connsiteX0" fmla="*/ 0 w 4604818"/>
                      <a:gd name="connsiteY0" fmla="*/ 203820 h 204574"/>
                      <a:gd name="connsiteX1" fmla="*/ 255907 w 4604818"/>
                      <a:gd name="connsiteY1" fmla="*/ 204575 h 204574"/>
                      <a:gd name="connsiteX2" fmla="*/ 511059 w 4604818"/>
                      <a:gd name="connsiteY2" fmla="*/ 204575 h 204574"/>
                      <a:gd name="connsiteX3" fmla="*/ 766966 w 4604818"/>
                      <a:gd name="connsiteY3" fmla="*/ 202310 h 204574"/>
                      <a:gd name="connsiteX4" fmla="*/ 1022874 w 4604818"/>
                      <a:gd name="connsiteY4" fmla="*/ 200045 h 204574"/>
                      <a:gd name="connsiteX5" fmla="*/ 1278781 w 4604818"/>
                      <a:gd name="connsiteY5" fmla="*/ 197781 h 204574"/>
                      <a:gd name="connsiteX6" fmla="*/ 1534688 w 4604818"/>
                      <a:gd name="connsiteY6" fmla="*/ 194761 h 204574"/>
                      <a:gd name="connsiteX7" fmla="*/ 1790595 w 4604818"/>
                      <a:gd name="connsiteY7" fmla="*/ 196271 h 204574"/>
                      <a:gd name="connsiteX8" fmla="*/ 2046502 w 4604818"/>
                      <a:gd name="connsiteY8" fmla="*/ 194006 h 204574"/>
                      <a:gd name="connsiteX9" fmla="*/ 2302409 w 4604818"/>
                      <a:gd name="connsiteY9" fmla="*/ 191742 h 204574"/>
                      <a:gd name="connsiteX10" fmla="*/ 2558316 w 4604818"/>
                      <a:gd name="connsiteY10" fmla="*/ 189477 h 204574"/>
                      <a:gd name="connsiteX11" fmla="*/ 2813468 w 4604818"/>
                      <a:gd name="connsiteY11" fmla="*/ 178154 h 204574"/>
                      <a:gd name="connsiteX12" fmla="*/ 3069376 w 4604818"/>
                      <a:gd name="connsiteY12" fmla="*/ 172115 h 204574"/>
                      <a:gd name="connsiteX13" fmla="*/ 3325283 w 4604818"/>
                      <a:gd name="connsiteY13" fmla="*/ 175134 h 204574"/>
                      <a:gd name="connsiteX14" fmla="*/ 3581190 w 4604818"/>
                      <a:gd name="connsiteY14" fmla="*/ 181173 h 204574"/>
                      <a:gd name="connsiteX15" fmla="*/ 3837097 w 4604818"/>
                      <a:gd name="connsiteY15" fmla="*/ 161546 h 204574"/>
                      <a:gd name="connsiteX16" fmla="*/ 4093004 w 4604818"/>
                      <a:gd name="connsiteY16" fmla="*/ 141919 h 204574"/>
                      <a:gd name="connsiteX17" fmla="*/ 4348911 w 4604818"/>
                      <a:gd name="connsiteY17" fmla="*/ 98135 h 204574"/>
                      <a:gd name="connsiteX18" fmla="*/ 4604818 w 4604818"/>
                      <a:gd name="connsiteY18" fmla="*/ 0 h 204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604818" h="204574">
                        <a:moveTo>
                          <a:pt x="0" y="203820"/>
                        </a:moveTo>
                        <a:lnTo>
                          <a:pt x="255907" y="204575"/>
                        </a:lnTo>
                        <a:lnTo>
                          <a:pt x="511059" y="204575"/>
                        </a:lnTo>
                        <a:lnTo>
                          <a:pt x="766966" y="202310"/>
                        </a:lnTo>
                        <a:lnTo>
                          <a:pt x="1022874" y="200045"/>
                        </a:lnTo>
                        <a:lnTo>
                          <a:pt x="1278781" y="197781"/>
                        </a:lnTo>
                        <a:lnTo>
                          <a:pt x="1534688" y="194761"/>
                        </a:lnTo>
                        <a:lnTo>
                          <a:pt x="1790595" y="196271"/>
                        </a:lnTo>
                        <a:lnTo>
                          <a:pt x="2046502" y="194006"/>
                        </a:lnTo>
                        <a:lnTo>
                          <a:pt x="2302409" y="191742"/>
                        </a:lnTo>
                        <a:lnTo>
                          <a:pt x="2558316" y="189477"/>
                        </a:lnTo>
                        <a:lnTo>
                          <a:pt x="2813468" y="178154"/>
                        </a:lnTo>
                        <a:lnTo>
                          <a:pt x="3069376" y="172115"/>
                        </a:lnTo>
                        <a:lnTo>
                          <a:pt x="3325283" y="175134"/>
                        </a:lnTo>
                        <a:lnTo>
                          <a:pt x="3581190" y="181173"/>
                        </a:lnTo>
                        <a:lnTo>
                          <a:pt x="3837097" y="161546"/>
                        </a:lnTo>
                        <a:lnTo>
                          <a:pt x="4093004" y="141919"/>
                        </a:lnTo>
                        <a:lnTo>
                          <a:pt x="4348911" y="98135"/>
                        </a:lnTo>
                        <a:lnTo>
                          <a:pt x="4604818" y="0"/>
                        </a:lnTo>
                      </a:path>
                    </a:pathLst>
                  </a:custGeom>
                  <a:noFill/>
                  <a:ln w="7542" cap="rnd">
                    <a:solidFill>
                      <a:srgbClr val="DDDDD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8B034769-801F-4550-8185-DAFBB9AA89CC}"/>
                      </a:ext>
                    </a:extLst>
                  </p:cNvPr>
                  <p:cNvSpPr/>
                  <p:nvPr/>
                </p:nvSpPr>
                <p:spPr>
                  <a:xfrm>
                    <a:off x="1391900" y="5108428"/>
                    <a:ext cx="4604818" cy="58881"/>
                  </a:xfrm>
                  <a:custGeom>
                    <a:avLst/>
                    <a:gdLst>
                      <a:gd name="connsiteX0" fmla="*/ 0 w 4604818"/>
                      <a:gd name="connsiteY0" fmla="*/ 58881 h 58881"/>
                      <a:gd name="connsiteX1" fmla="*/ 255907 w 4604818"/>
                      <a:gd name="connsiteY1" fmla="*/ 58881 h 58881"/>
                      <a:gd name="connsiteX2" fmla="*/ 511059 w 4604818"/>
                      <a:gd name="connsiteY2" fmla="*/ 58881 h 58881"/>
                      <a:gd name="connsiteX3" fmla="*/ 766966 w 4604818"/>
                      <a:gd name="connsiteY3" fmla="*/ 58881 h 58881"/>
                      <a:gd name="connsiteX4" fmla="*/ 1022874 w 4604818"/>
                      <a:gd name="connsiteY4" fmla="*/ 58881 h 58881"/>
                      <a:gd name="connsiteX5" fmla="*/ 1278781 w 4604818"/>
                      <a:gd name="connsiteY5" fmla="*/ 58881 h 58881"/>
                      <a:gd name="connsiteX6" fmla="*/ 1534688 w 4604818"/>
                      <a:gd name="connsiteY6" fmla="*/ 58881 h 58881"/>
                      <a:gd name="connsiteX7" fmla="*/ 1790595 w 4604818"/>
                      <a:gd name="connsiteY7" fmla="*/ 58881 h 58881"/>
                      <a:gd name="connsiteX8" fmla="*/ 2046502 w 4604818"/>
                      <a:gd name="connsiteY8" fmla="*/ 58881 h 58881"/>
                      <a:gd name="connsiteX9" fmla="*/ 2302409 w 4604818"/>
                      <a:gd name="connsiteY9" fmla="*/ 58881 h 58881"/>
                      <a:gd name="connsiteX10" fmla="*/ 2558316 w 4604818"/>
                      <a:gd name="connsiteY10" fmla="*/ 58881 h 58881"/>
                      <a:gd name="connsiteX11" fmla="*/ 2813468 w 4604818"/>
                      <a:gd name="connsiteY11" fmla="*/ 58881 h 58881"/>
                      <a:gd name="connsiteX12" fmla="*/ 3069376 w 4604818"/>
                      <a:gd name="connsiteY12" fmla="*/ 58881 h 58881"/>
                      <a:gd name="connsiteX13" fmla="*/ 3325283 w 4604818"/>
                      <a:gd name="connsiteY13" fmla="*/ 54352 h 58881"/>
                      <a:gd name="connsiteX14" fmla="*/ 3581190 w 4604818"/>
                      <a:gd name="connsiteY14" fmla="*/ 44538 h 58881"/>
                      <a:gd name="connsiteX15" fmla="*/ 3837097 w 4604818"/>
                      <a:gd name="connsiteY15" fmla="*/ 40764 h 58881"/>
                      <a:gd name="connsiteX16" fmla="*/ 4093004 w 4604818"/>
                      <a:gd name="connsiteY16" fmla="*/ 20382 h 58881"/>
                      <a:gd name="connsiteX17" fmla="*/ 4348911 w 4604818"/>
                      <a:gd name="connsiteY17" fmla="*/ 19627 h 58881"/>
                      <a:gd name="connsiteX18" fmla="*/ 4604818 w 4604818"/>
                      <a:gd name="connsiteY18" fmla="*/ 0 h 5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604818" h="58881">
                        <a:moveTo>
                          <a:pt x="0" y="58881"/>
                        </a:moveTo>
                        <a:lnTo>
                          <a:pt x="255907" y="58881"/>
                        </a:lnTo>
                        <a:lnTo>
                          <a:pt x="511059" y="58881"/>
                        </a:lnTo>
                        <a:lnTo>
                          <a:pt x="766966" y="58881"/>
                        </a:lnTo>
                        <a:lnTo>
                          <a:pt x="1022874" y="58881"/>
                        </a:lnTo>
                        <a:lnTo>
                          <a:pt x="1278781" y="58881"/>
                        </a:lnTo>
                        <a:lnTo>
                          <a:pt x="1534688" y="58881"/>
                        </a:lnTo>
                        <a:lnTo>
                          <a:pt x="1790595" y="58881"/>
                        </a:lnTo>
                        <a:lnTo>
                          <a:pt x="2046502" y="58881"/>
                        </a:lnTo>
                        <a:lnTo>
                          <a:pt x="2302409" y="58881"/>
                        </a:lnTo>
                        <a:lnTo>
                          <a:pt x="2558316" y="58881"/>
                        </a:lnTo>
                        <a:lnTo>
                          <a:pt x="2813468" y="58881"/>
                        </a:lnTo>
                        <a:lnTo>
                          <a:pt x="3069376" y="58881"/>
                        </a:lnTo>
                        <a:lnTo>
                          <a:pt x="3325283" y="54352"/>
                        </a:lnTo>
                        <a:lnTo>
                          <a:pt x="3581190" y="44538"/>
                        </a:lnTo>
                        <a:lnTo>
                          <a:pt x="3837097" y="40764"/>
                        </a:lnTo>
                        <a:lnTo>
                          <a:pt x="4093004" y="20382"/>
                        </a:lnTo>
                        <a:lnTo>
                          <a:pt x="4348911" y="19627"/>
                        </a:lnTo>
                        <a:lnTo>
                          <a:pt x="4604818" y="0"/>
                        </a:lnTo>
                      </a:path>
                    </a:pathLst>
                  </a:custGeom>
                  <a:noFill/>
                  <a:ln w="7542" cap="rnd">
                    <a:solidFill>
                      <a:srgbClr val="DDDDD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94032852-70E7-494F-869B-EE11A05AE951}"/>
                      </a:ext>
                    </a:extLst>
                  </p:cNvPr>
                  <p:cNvSpPr/>
                  <p:nvPr/>
                </p:nvSpPr>
                <p:spPr>
                  <a:xfrm>
                    <a:off x="1391900" y="5083516"/>
                    <a:ext cx="4604818" cy="83792"/>
                  </a:xfrm>
                  <a:custGeom>
                    <a:avLst/>
                    <a:gdLst>
                      <a:gd name="connsiteX0" fmla="*/ 0 w 4604818"/>
                      <a:gd name="connsiteY0" fmla="*/ 83793 h 83792"/>
                      <a:gd name="connsiteX1" fmla="*/ 255907 w 4604818"/>
                      <a:gd name="connsiteY1" fmla="*/ 83793 h 83792"/>
                      <a:gd name="connsiteX2" fmla="*/ 511059 w 4604818"/>
                      <a:gd name="connsiteY2" fmla="*/ 83793 h 83792"/>
                      <a:gd name="connsiteX3" fmla="*/ 766966 w 4604818"/>
                      <a:gd name="connsiteY3" fmla="*/ 83793 h 83792"/>
                      <a:gd name="connsiteX4" fmla="*/ 1022874 w 4604818"/>
                      <a:gd name="connsiteY4" fmla="*/ 83793 h 83792"/>
                      <a:gd name="connsiteX5" fmla="*/ 1278781 w 4604818"/>
                      <a:gd name="connsiteY5" fmla="*/ 83793 h 83792"/>
                      <a:gd name="connsiteX6" fmla="*/ 1534688 w 4604818"/>
                      <a:gd name="connsiteY6" fmla="*/ 83793 h 83792"/>
                      <a:gd name="connsiteX7" fmla="*/ 1790595 w 4604818"/>
                      <a:gd name="connsiteY7" fmla="*/ 83793 h 83792"/>
                      <a:gd name="connsiteX8" fmla="*/ 2046502 w 4604818"/>
                      <a:gd name="connsiteY8" fmla="*/ 83793 h 83792"/>
                      <a:gd name="connsiteX9" fmla="*/ 2302409 w 4604818"/>
                      <a:gd name="connsiteY9" fmla="*/ 83038 h 83792"/>
                      <a:gd name="connsiteX10" fmla="*/ 2558316 w 4604818"/>
                      <a:gd name="connsiteY10" fmla="*/ 80773 h 83792"/>
                      <a:gd name="connsiteX11" fmla="*/ 2813468 w 4604818"/>
                      <a:gd name="connsiteY11" fmla="*/ 79263 h 83792"/>
                      <a:gd name="connsiteX12" fmla="*/ 3069376 w 4604818"/>
                      <a:gd name="connsiteY12" fmla="*/ 73979 h 83792"/>
                      <a:gd name="connsiteX13" fmla="*/ 3325283 w 4604818"/>
                      <a:gd name="connsiteY13" fmla="*/ 70960 h 83792"/>
                      <a:gd name="connsiteX14" fmla="*/ 3581190 w 4604818"/>
                      <a:gd name="connsiteY14" fmla="*/ 67185 h 83792"/>
                      <a:gd name="connsiteX15" fmla="*/ 3837097 w 4604818"/>
                      <a:gd name="connsiteY15" fmla="*/ 68695 h 83792"/>
                      <a:gd name="connsiteX16" fmla="*/ 4093004 w 4604818"/>
                      <a:gd name="connsiteY16" fmla="*/ 50578 h 83792"/>
                      <a:gd name="connsiteX17" fmla="*/ 4348911 w 4604818"/>
                      <a:gd name="connsiteY17" fmla="*/ 36235 h 83792"/>
                      <a:gd name="connsiteX18" fmla="*/ 4604818 w 4604818"/>
                      <a:gd name="connsiteY18" fmla="*/ 0 h 83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604818" h="83792">
                        <a:moveTo>
                          <a:pt x="0" y="83793"/>
                        </a:moveTo>
                        <a:lnTo>
                          <a:pt x="255907" y="83793"/>
                        </a:lnTo>
                        <a:lnTo>
                          <a:pt x="511059" y="83793"/>
                        </a:lnTo>
                        <a:lnTo>
                          <a:pt x="766966" y="83793"/>
                        </a:lnTo>
                        <a:lnTo>
                          <a:pt x="1022874" y="83793"/>
                        </a:lnTo>
                        <a:lnTo>
                          <a:pt x="1278781" y="83793"/>
                        </a:lnTo>
                        <a:lnTo>
                          <a:pt x="1534688" y="83793"/>
                        </a:lnTo>
                        <a:lnTo>
                          <a:pt x="1790595" y="83793"/>
                        </a:lnTo>
                        <a:lnTo>
                          <a:pt x="2046502" y="83793"/>
                        </a:lnTo>
                        <a:lnTo>
                          <a:pt x="2302409" y="83038"/>
                        </a:lnTo>
                        <a:lnTo>
                          <a:pt x="2558316" y="80773"/>
                        </a:lnTo>
                        <a:lnTo>
                          <a:pt x="2813468" y="79263"/>
                        </a:lnTo>
                        <a:lnTo>
                          <a:pt x="3069376" y="73979"/>
                        </a:lnTo>
                        <a:lnTo>
                          <a:pt x="3325283" y="70960"/>
                        </a:lnTo>
                        <a:lnTo>
                          <a:pt x="3581190" y="67185"/>
                        </a:lnTo>
                        <a:lnTo>
                          <a:pt x="3837097" y="68695"/>
                        </a:lnTo>
                        <a:lnTo>
                          <a:pt x="4093004" y="50578"/>
                        </a:lnTo>
                        <a:lnTo>
                          <a:pt x="4348911" y="36235"/>
                        </a:lnTo>
                        <a:lnTo>
                          <a:pt x="4604818" y="0"/>
                        </a:lnTo>
                      </a:path>
                    </a:pathLst>
                  </a:custGeom>
                  <a:noFill/>
                  <a:ln w="7542" cap="rnd">
                    <a:solidFill>
                      <a:srgbClr val="DDDDDD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87" name="Graphic 6">
                    <a:extLst>
                      <a:ext uri="{FF2B5EF4-FFF2-40B4-BE49-F238E27FC236}">
                        <a16:creationId xmlns:a16="http://schemas.microsoft.com/office/drawing/2014/main" id="{5862D8B2-1EBF-49DF-9A43-98A9AEA2F79C}"/>
                      </a:ext>
                    </a:extLst>
                  </p:cNvPr>
                  <p:cNvGrpSpPr/>
                  <p:nvPr/>
                </p:nvGrpSpPr>
                <p:grpSpPr>
                  <a:xfrm>
                    <a:off x="1378312" y="1694823"/>
                    <a:ext cx="4631994" cy="1490149"/>
                    <a:chOff x="1378312" y="1694823"/>
                    <a:chExt cx="4631994" cy="1490149"/>
                  </a:xfrm>
                </p:grpSpPr>
                <p:sp>
                  <p:nvSpPr>
                    <p:cNvPr id="88" name="Freeform: Shape 87">
                      <a:extLst>
                        <a:ext uri="{FF2B5EF4-FFF2-40B4-BE49-F238E27FC236}">
                          <a16:creationId xmlns:a16="http://schemas.microsoft.com/office/drawing/2014/main" id="{42AF54ED-2AE7-4FAC-8F4B-3C8730DC0F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1900" y="1708411"/>
                      <a:ext cx="4604818" cy="1462973"/>
                    </a:xfrm>
                    <a:custGeom>
                      <a:avLst/>
                      <a:gdLst>
                        <a:gd name="connsiteX0" fmla="*/ 0 w 4604818"/>
                        <a:gd name="connsiteY0" fmla="*/ 582774 h 1462973"/>
                        <a:gd name="connsiteX1" fmla="*/ 255907 w 4604818"/>
                        <a:gd name="connsiteY1" fmla="*/ 805466 h 1462973"/>
                        <a:gd name="connsiteX2" fmla="*/ 511059 w 4604818"/>
                        <a:gd name="connsiteY2" fmla="*/ 898317 h 1462973"/>
                        <a:gd name="connsiteX3" fmla="*/ 766966 w 4604818"/>
                        <a:gd name="connsiteY3" fmla="*/ 1053824 h 1462973"/>
                        <a:gd name="connsiteX4" fmla="*/ 1022874 w 4604818"/>
                        <a:gd name="connsiteY4" fmla="*/ 942100 h 1462973"/>
                        <a:gd name="connsiteX5" fmla="*/ 1278781 w 4604818"/>
                        <a:gd name="connsiteY5" fmla="*/ 923983 h 1462973"/>
                        <a:gd name="connsiteX6" fmla="*/ 1534688 w 4604818"/>
                        <a:gd name="connsiteY6" fmla="*/ 1301427 h 1462973"/>
                        <a:gd name="connsiteX7" fmla="*/ 1790595 w 4604818"/>
                        <a:gd name="connsiteY7" fmla="*/ 1192723 h 1462973"/>
                        <a:gd name="connsiteX8" fmla="*/ 2046502 w 4604818"/>
                        <a:gd name="connsiteY8" fmla="*/ 0 h 1462973"/>
                        <a:gd name="connsiteX9" fmla="*/ 2302409 w 4604818"/>
                        <a:gd name="connsiteY9" fmla="*/ 1245566 h 1462973"/>
                        <a:gd name="connsiteX10" fmla="*/ 2558316 w 4604818"/>
                        <a:gd name="connsiteY10" fmla="*/ 1273496 h 1462973"/>
                        <a:gd name="connsiteX11" fmla="*/ 2813468 w 4604818"/>
                        <a:gd name="connsiteY11" fmla="*/ 1392769 h 1462973"/>
                        <a:gd name="connsiteX12" fmla="*/ 3069376 w 4604818"/>
                        <a:gd name="connsiteY12" fmla="*/ 1462973 h 1462973"/>
                        <a:gd name="connsiteX13" fmla="*/ 3325283 w 4604818"/>
                        <a:gd name="connsiteY13" fmla="*/ 1421454 h 1462973"/>
                        <a:gd name="connsiteX14" fmla="*/ 3581190 w 4604818"/>
                        <a:gd name="connsiteY14" fmla="*/ 1324829 h 1462973"/>
                        <a:gd name="connsiteX15" fmla="*/ 3837097 w 4604818"/>
                        <a:gd name="connsiteY15" fmla="*/ 1152714 h 1462973"/>
                        <a:gd name="connsiteX16" fmla="*/ 4093004 w 4604818"/>
                        <a:gd name="connsiteY16" fmla="*/ 824338 h 1462973"/>
                        <a:gd name="connsiteX17" fmla="*/ 4348911 w 4604818"/>
                        <a:gd name="connsiteY17" fmla="*/ 595607 h 1462973"/>
                        <a:gd name="connsiteX18" fmla="*/ 4604818 w 4604818"/>
                        <a:gd name="connsiteY18" fmla="*/ 668076 h 1462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604818" h="1462973">
                          <a:moveTo>
                            <a:pt x="0" y="582774"/>
                          </a:moveTo>
                          <a:lnTo>
                            <a:pt x="255907" y="805466"/>
                          </a:lnTo>
                          <a:lnTo>
                            <a:pt x="511059" y="898317"/>
                          </a:lnTo>
                          <a:lnTo>
                            <a:pt x="766966" y="1053824"/>
                          </a:lnTo>
                          <a:lnTo>
                            <a:pt x="1022874" y="942100"/>
                          </a:lnTo>
                          <a:lnTo>
                            <a:pt x="1278781" y="923983"/>
                          </a:lnTo>
                          <a:lnTo>
                            <a:pt x="1534688" y="1301427"/>
                          </a:lnTo>
                          <a:lnTo>
                            <a:pt x="1790595" y="1192723"/>
                          </a:lnTo>
                          <a:lnTo>
                            <a:pt x="2046502" y="0"/>
                          </a:lnTo>
                          <a:lnTo>
                            <a:pt x="2302409" y="1245566"/>
                          </a:lnTo>
                          <a:lnTo>
                            <a:pt x="2558316" y="1273496"/>
                          </a:lnTo>
                          <a:lnTo>
                            <a:pt x="2813468" y="1392769"/>
                          </a:lnTo>
                          <a:lnTo>
                            <a:pt x="3069376" y="1462973"/>
                          </a:lnTo>
                          <a:lnTo>
                            <a:pt x="3325283" y="1421454"/>
                          </a:lnTo>
                          <a:lnTo>
                            <a:pt x="3581190" y="1324829"/>
                          </a:lnTo>
                          <a:lnTo>
                            <a:pt x="3837097" y="1152714"/>
                          </a:lnTo>
                          <a:lnTo>
                            <a:pt x="4093004" y="824338"/>
                          </a:lnTo>
                          <a:lnTo>
                            <a:pt x="4348911" y="595607"/>
                          </a:lnTo>
                          <a:lnTo>
                            <a:pt x="4604818" y="668076"/>
                          </a:lnTo>
                        </a:path>
                      </a:pathLst>
                    </a:custGeom>
                    <a:noFill/>
                    <a:ln w="18854" cap="flat">
                      <a:solidFill>
                        <a:srgbClr val="FFFFFF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9" name="Freeform: Shape 88">
                      <a:extLst>
                        <a:ext uri="{FF2B5EF4-FFF2-40B4-BE49-F238E27FC236}">
                          <a16:creationId xmlns:a16="http://schemas.microsoft.com/office/drawing/2014/main" id="{ED082473-52D0-4697-973D-3C9B3250A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1900" y="1708411"/>
                      <a:ext cx="4604818" cy="1462973"/>
                    </a:xfrm>
                    <a:custGeom>
                      <a:avLst/>
                      <a:gdLst>
                        <a:gd name="connsiteX0" fmla="*/ 0 w 4604818"/>
                        <a:gd name="connsiteY0" fmla="*/ 582774 h 1462973"/>
                        <a:gd name="connsiteX1" fmla="*/ 255907 w 4604818"/>
                        <a:gd name="connsiteY1" fmla="*/ 805466 h 1462973"/>
                        <a:gd name="connsiteX2" fmla="*/ 511059 w 4604818"/>
                        <a:gd name="connsiteY2" fmla="*/ 898317 h 1462973"/>
                        <a:gd name="connsiteX3" fmla="*/ 766966 w 4604818"/>
                        <a:gd name="connsiteY3" fmla="*/ 1053824 h 1462973"/>
                        <a:gd name="connsiteX4" fmla="*/ 1022874 w 4604818"/>
                        <a:gd name="connsiteY4" fmla="*/ 942100 h 1462973"/>
                        <a:gd name="connsiteX5" fmla="*/ 1278781 w 4604818"/>
                        <a:gd name="connsiteY5" fmla="*/ 923983 h 1462973"/>
                        <a:gd name="connsiteX6" fmla="*/ 1534688 w 4604818"/>
                        <a:gd name="connsiteY6" fmla="*/ 1301427 h 1462973"/>
                        <a:gd name="connsiteX7" fmla="*/ 1790595 w 4604818"/>
                        <a:gd name="connsiteY7" fmla="*/ 1192723 h 1462973"/>
                        <a:gd name="connsiteX8" fmla="*/ 2046502 w 4604818"/>
                        <a:gd name="connsiteY8" fmla="*/ 0 h 1462973"/>
                        <a:gd name="connsiteX9" fmla="*/ 2302409 w 4604818"/>
                        <a:gd name="connsiteY9" fmla="*/ 1245566 h 1462973"/>
                        <a:gd name="connsiteX10" fmla="*/ 2558316 w 4604818"/>
                        <a:gd name="connsiteY10" fmla="*/ 1273496 h 1462973"/>
                        <a:gd name="connsiteX11" fmla="*/ 2813468 w 4604818"/>
                        <a:gd name="connsiteY11" fmla="*/ 1392769 h 1462973"/>
                        <a:gd name="connsiteX12" fmla="*/ 3069376 w 4604818"/>
                        <a:gd name="connsiteY12" fmla="*/ 1462973 h 1462973"/>
                        <a:gd name="connsiteX13" fmla="*/ 3325283 w 4604818"/>
                        <a:gd name="connsiteY13" fmla="*/ 1421454 h 1462973"/>
                        <a:gd name="connsiteX14" fmla="*/ 3581190 w 4604818"/>
                        <a:gd name="connsiteY14" fmla="*/ 1324829 h 1462973"/>
                        <a:gd name="connsiteX15" fmla="*/ 3837097 w 4604818"/>
                        <a:gd name="connsiteY15" fmla="*/ 1152714 h 1462973"/>
                        <a:gd name="connsiteX16" fmla="*/ 4093004 w 4604818"/>
                        <a:gd name="connsiteY16" fmla="*/ 824338 h 1462973"/>
                        <a:gd name="connsiteX17" fmla="*/ 4348911 w 4604818"/>
                        <a:gd name="connsiteY17" fmla="*/ 595607 h 1462973"/>
                        <a:gd name="connsiteX18" fmla="*/ 4604818 w 4604818"/>
                        <a:gd name="connsiteY18" fmla="*/ 668076 h 1462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604818" h="1462973">
                          <a:moveTo>
                            <a:pt x="0" y="582774"/>
                          </a:moveTo>
                          <a:lnTo>
                            <a:pt x="255907" y="805466"/>
                          </a:lnTo>
                          <a:lnTo>
                            <a:pt x="511059" y="898317"/>
                          </a:lnTo>
                          <a:lnTo>
                            <a:pt x="766966" y="1053824"/>
                          </a:lnTo>
                          <a:lnTo>
                            <a:pt x="1022874" y="942100"/>
                          </a:lnTo>
                          <a:lnTo>
                            <a:pt x="1278781" y="923983"/>
                          </a:lnTo>
                          <a:lnTo>
                            <a:pt x="1534688" y="1301427"/>
                          </a:lnTo>
                          <a:lnTo>
                            <a:pt x="1790595" y="1192723"/>
                          </a:lnTo>
                          <a:lnTo>
                            <a:pt x="2046502" y="0"/>
                          </a:lnTo>
                          <a:lnTo>
                            <a:pt x="2302409" y="1245566"/>
                          </a:lnTo>
                          <a:lnTo>
                            <a:pt x="2558316" y="1273496"/>
                          </a:lnTo>
                          <a:lnTo>
                            <a:pt x="2813468" y="1392769"/>
                          </a:lnTo>
                          <a:lnTo>
                            <a:pt x="3069376" y="1462973"/>
                          </a:lnTo>
                          <a:lnTo>
                            <a:pt x="3325283" y="1421454"/>
                          </a:lnTo>
                          <a:lnTo>
                            <a:pt x="3581190" y="1324829"/>
                          </a:lnTo>
                          <a:lnTo>
                            <a:pt x="3837097" y="1152714"/>
                          </a:lnTo>
                          <a:lnTo>
                            <a:pt x="4093004" y="824338"/>
                          </a:lnTo>
                          <a:lnTo>
                            <a:pt x="4348911" y="595607"/>
                          </a:lnTo>
                          <a:lnTo>
                            <a:pt x="4604818" y="668076"/>
                          </a:lnTo>
                        </a:path>
                      </a:pathLst>
                    </a:custGeom>
                    <a:noFill/>
                    <a:ln w="11312" cap="flat">
                      <a:solidFill>
                        <a:srgbClr val="CF0A66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90" name="Graphic 6">
                      <a:extLst>
                        <a:ext uri="{FF2B5EF4-FFF2-40B4-BE49-F238E27FC236}">
                          <a16:creationId xmlns:a16="http://schemas.microsoft.com/office/drawing/2014/main" id="{17D803B5-CA25-4713-BD72-670FFDEFEA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78312" y="1694823"/>
                      <a:ext cx="4631994" cy="1490149"/>
                      <a:chOff x="1378312" y="1694823"/>
                      <a:chExt cx="4631994" cy="1490149"/>
                    </a:xfrm>
                    <a:solidFill>
                      <a:srgbClr val="CF0A66"/>
                    </a:solidFill>
                  </p:grpSpPr>
                  <p:sp>
                    <p:nvSpPr>
                      <p:cNvPr id="91" name="Freeform: Shape 90">
                        <a:extLst>
                          <a:ext uri="{FF2B5EF4-FFF2-40B4-BE49-F238E27FC236}">
                            <a16:creationId xmlns:a16="http://schemas.microsoft.com/office/drawing/2014/main" id="{C781C335-D132-49F1-B95D-A232035A2F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8312" y="227759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3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2" name="Freeform: Shape 91">
                        <a:extLst>
                          <a:ext uri="{FF2B5EF4-FFF2-40B4-BE49-F238E27FC236}">
                            <a16:creationId xmlns:a16="http://schemas.microsoft.com/office/drawing/2014/main" id="{46B675F0-E0C7-49FC-8C35-39CAC5B149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4220" y="2500289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3" name="Freeform: Shape 92">
                        <a:extLst>
                          <a:ext uri="{FF2B5EF4-FFF2-40B4-BE49-F238E27FC236}">
                            <a16:creationId xmlns:a16="http://schemas.microsoft.com/office/drawing/2014/main" id="{1D313030-B368-45C1-AB8A-9B31A28437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89372" y="2593140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4" name="Freeform: Shape 93">
                        <a:extLst>
                          <a:ext uri="{FF2B5EF4-FFF2-40B4-BE49-F238E27FC236}">
                            <a16:creationId xmlns:a16="http://schemas.microsoft.com/office/drawing/2014/main" id="{879C74CD-29F7-4FA1-B559-204500CDB3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279" y="274864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5" name="Freeform: Shape 94">
                        <a:extLst>
                          <a:ext uri="{FF2B5EF4-FFF2-40B4-BE49-F238E27FC236}">
                            <a16:creationId xmlns:a16="http://schemas.microsoft.com/office/drawing/2014/main" id="{5AB2AB0A-1838-4A3C-8951-6446D34955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01186" y="2636924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3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6" name="Freeform: Shape 95">
                        <a:extLst>
                          <a:ext uri="{FF2B5EF4-FFF2-40B4-BE49-F238E27FC236}">
                            <a16:creationId xmlns:a16="http://schemas.microsoft.com/office/drawing/2014/main" id="{A47B5502-FE87-4197-8CBE-2C452A7DB2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7093" y="261880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7" name="Freeform: Shape 96">
                        <a:extLst>
                          <a:ext uri="{FF2B5EF4-FFF2-40B4-BE49-F238E27FC236}">
                            <a16:creationId xmlns:a16="http://schemas.microsoft.com/office/drawing/2014/main" id="{4421E9DF-9CFC-4621-8E97-3513D473D5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13000" y="299625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8" name="Freeform: Shape 97">
                        <a:extLst>
                          <a:ext uri="{FF2B5EF4-FFF2-40B4-BE49-F238E27FC236}">
                            <a16:creationId xmlns:a16="http://schemas.microsoft.com/office/drawing/2014/main" id="{705487B2-C166-4738-9DC3-CFD461A100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68907" y="288754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99" name="Freeform: Shape 98">
                        <a:extLst>
                          <a:ext uri="{FF2B5EF4-FFF2-40B4-BE49-F238E27FC236}">
                            <a16:creationId xmlns:a16="http://schemas.microsoft.com/office/drawing/2014/main" id="{EDE4F4C0-0BEB-4DF0-BCD7-5CCE93A545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24814" y="1694823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0" name="Freeform: Shape 99">
                        <a:extLst>
                          <a:ext uri="{FF2B5EF4-FFF2-40B4-BE49-F238E27FC236}">
                            <a16:creationId xmlns:a16="http://schemas.microsoft.com/office/drawing/2014/main" id="{EB61B1D0-2806-4698-A87A-E31F4900D9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0722" y="2940389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1" name="Freeform: Shape 100">
                        <a:extLst>
                          <a:ext uri="{FF2B5EF4-FFF2-40B4-BE49-F238E27FC236}">
                            <a16:creationId xmlns:a16="http://schemas.microsoft.com/office/drawing/2014/main" id="{212BDABB-96CE-4C4E-B4AA-3CC9D3D026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36629" y="2968320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2" name="Freeform: Shape 101">
                        <a:extLst>
                          <a:ext uri="{FF2B5EF4-FFF2-40B4-BE49-F238E27FC236}">
                            <a16:creationId xmlns:a16="http://schemas.microsoft.com/office/drawing/2014/main" id="{3132B0C2-04B6-4972-9126-EC416E21F9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1781" y="3087592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3" name="Freeform: Shape 102">
                        <a:extLst>
                          <a:ext uri="{FF2B5EF4-FFF2-40B4-BE49-F238E27FC236}">
                            <a16:creationId xmlns:a16="http://schemas.microsoft.com/office/drawing/2014/main" id="{C70EEBC4-375C-4380-9B51-BFAF6AD689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47688" y="315779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3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4" name="Freeform: Shape 103">
                        <a:extLst>
                          <a:ext uri="{FF2B5EF4-FFF2-40B4-BE49-F238E27FC236}">
                            <a16:creationId xmlns:a16="http://schemas.microsoft.com/office/drawing/2014/main" id="{A9C27E64-91AD-4EF0-B001-5442E38CE5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3595" y="3116278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3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5" name="Freeform: Shape 104">
                        <a:extLst>
                          <a:ext uri="{FF2B5EF4-FFF2-40B4-BE49-F238E27FC236}">
                            <a16:creationId xmlns:a16="http://schemas.microsoft.com/office/drawing/2014/main" id="{F9CDF5ED-E09F-46D4-AF05-9EC9105E48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9502" y="3019652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6" name="Freeform: Shape 105">
                        <a:extLst>
                          <a:ext uri="{FF2B5EF4-FFF2-40B4-BE49-F238E27FC236}">
                            <a16:creationId xmlns:a16="http://schemas.microsoft.com/office/drawing/2014/main" id="{248E58FD-4AB1-4246-86F6-327440D5E6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5409" y="2847538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7" name="Freeform: Shape 106">
                        <a:extLst>
                          <a:ext uri="{FF2B5EF4-FFF2-40B4-BE49-F238E27FC236}">
                            <a16:creationId xmlns:a16="http://schemas.microsoft.com/office/drawing/2014/main" id="{D304A1AB-B644-47DD-9FBC-335E92973B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71316" y="251916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8" name="Freeform: Shape 107">
                        <a:extLst>
                          <a:ext uri="{FF2B5EF4-FFF2-40B4-BE49-F238E27FC236}">
                            <a16:creationId xmlns:a16="http://schemas.microsoft.com/office/drawing/2014/main" id="{BCB3CC4A-77E9-49E6-9117-198E2CA2B8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7224" y="2290430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09" name="Freeform: Shape 108">
                        <a:extLst>
                          <a:ext uri="{FF2B5EF4-FFF2-40B4-BE49-F238E27FC236}">
                            <a16:creationId xmlns:a16="http://schemas.microsoft.com/office/drawing/2014/main" id="{46E56A59-DE86-418E-A30B-3FF6E9BD6A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3131" y="2362899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CF0A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10" name="Graphic 6">
                    <a:extLst>
                      <a:ext uri="{FF2B5EF4-FFF2-40B4-BE49-F238E27FC236}">
                        <a16:creationId xmlns:a16="http://schemas.microsoft.com/office/drawing/2014/main" id="{C95CAC41-222C-4C62-BF9A-0EDBBD3CC3BC}"/>
                      </a:ext>
                    </a:extLst>
                  </p:cNvPr>
                  <p:cNvGrpSpPr/>
                  <p:nvPr/>
                </p:nvGrpSpPr>
                <p:grpSpPr>
                  <a:xfrm>
                    <a:off x="1378312" y="3123072"/>
                    <a:ext cx="4631994" cy="593341"/>
                    <a:chOff x="1378312" y="3123072"/>
                    <a:chExt cx="4631994" cy="593341"/>
                  </a:xfrm>
                </p:grpSpPr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C49E7167-4300-464E-ACD1-A554268BC0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1900" y="3136660"/>
                      <a:ext cx="4604818" cy="566166"/>
                    </a:xfrm>
                    <a:custGeom>
                      <a:avLst/>
                      <a:gdLst>
                        <a:gd name="connsiteX0" fmla="*/ 0 w 4604818"/>
                        <a:gd name="connsiteY0" fmla="*/ 510304 h 566166"/>
                        <a:gd name="connsiteX1" fmla="*/ 255907 w 4604818"/>
                        <a:gd name="connsiteY1" fmla="*/ 403865 h 566166"/>
                        <a:gd name="connsiteX2" fmla="*/ 511059 w 4604818"/>
                        <a:gd name="connsiteY2" fmla="*/ 332151 h 566166"/>
                        <a:gd name="connsiteX3" fmla="*/ 766966 w 4604818"/>
                        <a:gd name="connsiteY3" fmla="*/ 138899 h 566166"/>
                        <a:gd name="connsiteX4" fmla="*/ 1022874 w 4604818"/>
                        <a:gd name="connsiteY4" fmla="*/ 155507 h 566166"/>
                        <a:gd name="connsiteX5" fmla="*/ 1278781 w 4604818"/>
                        <a:gd name="connsiteY5" fmla="*/ 10568 h 566166"/>
                        <a:gd name="connsiteX6" fmla="*/ 1534688 w 4604818"/>
                        <a:gd name="connsiteY6" fmla="*/ 56617 h 566166"/>
                        <a:gd name="connsiteX7" fmla="*/ 1790595 w 4604818"/>
                        <a:gd name="connsiteY7" fmla="*/ 240809 h 566166"/>
                        <a:gd name="connsiteX8" fmla="*/ 2046502 w 4604818"/>
                        <a:gd name="connsiteY8" fmla="*/ 513324 h 566166"/>
                        <a:gd name="connsiteX9" fmla="*/ 2302409 w 4604818"/>
                        <a:gd name="connsiteY9" fmla="*/ 470295 h 566166"/>
                        <a:gd name="connsiteX10" fmla="*/ 2558316 w 4604818"/>
                        <a:gd name="connsiteY10" fmla="*/ 58126 h 566166"/>
                        <a:gd name="connsiteX11" fmla="*/ 2813468 w 4604818"/>
                        <a:gd name="connsiteY11" fmla="*/ 71714 h 566166"/>
                        <a:gd name="connsiteX12" fmla="*/ 3069376 w 4604818"/>
                        <a:gd name="connsiteY12" fmla="*/ 182683 h 566166"/>
                        <a:gd name="connsiteX13" fmla="*/ 3325283 w 4604818"/>
                        <a:gd name="connsiteY13" fmla="*/ 118517 h 566166"/>
                        <a:gd name="connsiteX14" fmla="*/ 3581190 w 4604818"/>
                        <a:gd name="connsiteY14" fmla="*/ 0 h 566166"/>
                        <a:gd name="connsiteX15" fmla="*/ 3837097 w 4604818"/>
                        <a:gd name="connsiteY15" fmla="*/ 2265 h 566166"/>
                        <a:gd name="connsiteX16" fmla="*/ 4093004 w 4604818"/>
                        <a:gd name="connsiteY16" fmla="*/ 271005 h 566166"/>
                        <a:gd name="connsiteX17" fmla="*/ 4348911 w 4604818"/>
                        <a:gd name="connsiteY17" fmla="*/ 566166 h 566166"/>
                        <a:gd name="connsiteX18" fmla="*/ 4604818 w 4604818"/>
                        <a:gd name="connsiteY18" fmla="*/ 421228 h 5661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604818" h="566166">
                          <a:moveTo>
                            <a:pt x="0" y="510304"/>
                          </a:moveTo>
                          <a:lnTo>
                            <a:pt x="255907" y="403865"/>
                          </a:lnTo>
                          <a:lnTo>
                            <a:pt x="511059" y="332151"/>
                          </a:lnTo>
                          <a:lnTo>
                            <a:pt x="766966" y="138899"/>
                          </a:lnTo>
                          <a:lnTo>
                            <a:pt x="1022874" y="155507"/>
                          </a:lnTo>
                          <a:lnTo>
                            <a:pt x="1278781" y="10568"/>
                          </a:lnTo>
                          <a:lnTo>
                            <a:pt x="1534688" y="56617"/>
                          </a:lnTo>
                          <a:lnTo>
                            <a:pt x="1790595" y="240809"/>
                          </a:lnTo>
                          <a:lnTo>
                            <a:pt x="2046502" y="513324"/>
                          </a:lnTo>
                          <a:lnTo>
                            <a:pt x="2302409" y="470295"/>
                          </a:lnTo>
                          <a:lnTo>
                            <a:pt x="2558316" y="58126"/>
                          </a:lnTo>
                          <a:lnTo>
                            <a:pt x="2813468" y="71714"/>
                          </a:lnTo>
                          <a:lnTo>
                            <a:pt x="3069376" y="182683"/>
                          </a:lnTo>
                          <a:lnTo>
                            <a:pt x="3325283" y="118517"/>
                          </a:lnTo>
                          <a:lnTo>
                            <a:pt x="3581190" y="0"/>
                          </a:lnTo>
                          <a:lnTo>
                            <a:pt x="3837097" y="2265"/>
                          </a:lnTo>
                          <a:lnTo>
                            <a:pt x="4093004" y="271005"/>
                          </a:lnTo>
                          <a:lnTo>
                            <a:pt x="4348911" y="566166"/>
                          </a:lnTo>
                          <a:lnTo>
                            <a:pt x="4604818" y="421228"/>
                          </a:lnTo>
                        </a:path>
                      </a:pathLst>
                    </a:custGeom>
                    <a:noFill/>
                    <a:ln w="18854" cap="flat">
                      <a:solidFill>
                        <a:srgbClr val="FFFFFF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29663818-4247-449C-AA02-D5891ABFB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1900" y="3136660"/>
                      <a:ext cx="4604818" cy="566166"/>
                    </a:xfrm>
                    <a:custGeom>
                      <a:avLst/>
                      <a:gdLst>
                        <a:gd name="connsiteX0" fmla="*/ 0 w 4604818"/>
                        <a:gd name="connsiteY0" fmla="*/ 510304 h 566166"/>
                        <a:gd name="connsiteX1" fmla="*/ 255907 w 4604818"/>
                        <a:gd name="connsiteY1" fmla="*/ 403865 h 566166"/>
                        <a:gd name="connsiteX2" fmla="*/ 511059 w 4604818"/>
                        <a:gd name="connsiteY2" fmla="*/ 332151 h 566166"/>
                        <a:gd name="connsiteX3" fmla="*/ 766966 w 4604818"/>
                        <a:gd name="connsiteY3" fmla="*/ 138899 h 566166"/>
                        <a:gd name="connsiteX4" fmla="*/ 1022874 w 4604818"/>
                        <a:gd name="connsiteY4" fmla="*/ 155507 h 566166"/>
                        <a:gd name="connsiteX5" fmla="*/ 1278781 w 4604818"/>
                        <a:gd name="connsiteY5" fmla="*/ 10568 h 566166"/>
                        <a:gd name="connsiteX6" fmla="*/ 1534688 w 4604818"/>
                        <a:gd name="connsiteY6" fmla="*/ 56617 h 566166"/>
                        <a:gd name="connsiteX7" fmla="*/ 1790595 w 4604818"/>
                        <a:gd name="connsiteY7" fmla="*/ 240809 h 566166"/>
                        <a:gd name="connsiteX8" fmla="*/ 2046502 w 4604818"/>
                        <a:gd name="connsiteY8" fmla="*/ 513324 h 566166"/>
                        <a:gd name="connsiteX9" fmla="*/ 2302409 w 4604818"/>
                        <a:gd name="connsiteY9" fmla="*/ 470295 h 566166"/>
                        <a:gd name="connsiteX10" fmla="*/ 2558316 w 4604818"/>
                        <a:gd name="connsiteY10" fmla="*/ 58126 h 566166"/>
                        <a:gd name="connsiteX11" fmla="*/ 2813468 w 4604818"/>
                        <a:gd name="connsiteY11" fmla="*/ 71714 h 566166"/>
                        <a:gd name="connsiteX12" fmla="*/ 3069376 w 4604818"/>
                        <a:gd name="connsiteY12" fmla="*/ 182683 h 566166"/>
                        <a:gd name="connsiteX13" fmla="*/ 3325283 w 4604818"/>
                        <a:gd name="connsiteY13" fmla="*/ 118517 h 566166"/>
                        <a:gd name="connsiteX14" fmla="*/ 3581190 w 4604818"/>
                        <a:gd name="connsiteY14" fmla="*/ 0 h 566166"/>
                        <a:gd name="connsiteX15" fmla="*/ 3837097 w 4604818"/>
                        <a:gd name="connsiteY15" fmla="*/ 2265 h 566166"/>
                        <a:gd name="connsiteX16" fmla="*/ 4093004 w 4604818"/>
                        <a:gd name="connsiteY16" fmla="*/ 271005 h 566166"/>
                        <a:gd name="connsiteX17" fmla="*/ 4348911 w 4604818"/>
                        <a:gd name="connsiteY17" fmla="*/ 566166 h 566166"/>
                        <a:gd name="connsiteX18" fmla="*/ 4604818 w 4604818"/>
                        <a:gd name="connsiteY18" fmla="*/ 421228 h 5661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604818" h="566166">
                          <a:moveTo>
                            <a:pt x="0" y="510304"/>
                          </a:moveTo>
                          <a:lnTo>
                            <a:pt x="255907" y="403865"/>
                          </a:lnTo>
                          <a:lnTo>
                            <a:pt x="511059" y="332151"/>
                          </a:lnTo>
                          <a:lnTo>
                            <a:pt x="766966" y="138899"/>
                          </a:lnTo>
                          <a:lnTo>
                            <a:pt x="1022874" y="155507"/>
                          </a:lnTo>
                          <a:lnTo>
                            <a:pt x="1278781" y="10568"/>
                          </a:lnTo>
                          <a:lnTo>
                            <a:pt x="1534688" y="56617"/>
                          </a:lnTo>
                          <a:lnTo>
                            <a:pt x="1790595" y="240809"/>
                          </a:lnTo>
                          <a:lnTo>
                            <a:pt x="2046502" y="513324"/>
                          </a:lnTo>
                          <a:lnTo>
                            <a:pt x="2302409" y="470295"/>
                          </a:lnTo>
                          <a:lnTo>
                            <a:pt x="2558316" y="58126"/>
                          </a:lnTo>
                          <a:lnTo>
                            <a:pt x="2813468" y="71714"/>
                          </a:lnTo>
                          <a:lnTo>
                            <a:pt x="3069376" y="182683"/>
                          </a:lnTo>
                          <a:lnTo>
                            <a:pt x="3325283" y="118517"/>
                          </a:lnTo>
                          <a:lnTo>
                            <a:pt x="3581190" y="0"/>
                          </a:lnTo>
                          <a:lnTo>
                            <a:pt x="3837097" y="2265"/>
                          </a:lnTo>
                          <a:lnTo>
                            <a:pt x="4093004" y="271005"/>
                          </a:lnTo>
                          <a:lnTo>
                            <a:pt x="4348911" y="566166"/>
                          </a:lnTo>
                          <a:lnTo>
                            <a:pt x="4604818" y="421228"/>
                          </a:lnTo>
                        </a:path>
                      </a:pathLst>
                    </a:custGeom>
                    <a:noFill/>
                    <a:ln w="11312" cap="flat">
                      <a:solidFill>
                        <a:srgbClr val="6D3E91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13" name="Graphic 6">
                      <a:extLst>
                        <a:ext uri="{FF2B5EF4-FFF2-40B4-BE49-F238E27FC236}">
                          <a16:creationId xmlns:a16="http://schemas.microsoft.com/office/drawing/2014/main" id="{5C881E15-F83F-4E0C-9A52-0B95FE7B42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78312" y="3123072"/>
                      <a:ext cx="4631994" cy="593341"/>
                      <a:chOff x="1378312" y="3123072"/>
                      <a:chExt cx="4631994" cy="593341"/>
                    </a:xfrm>
                    <a:solidFill>
                      <a:srgbClr val="6D3E91"/>
                    </a:solidFill>
                  </p:grpSpPr>
                  <p:sp>
                    <p:nvSpPr>
                      <p:cNvPr id="114" name="Freeform: Shape 113">
                        <a:extLst>
                          <a:ext uri="{FF2B5EF4-FFF2-40B4-BE49-F238E27FC236}">
                            <a16:creationId xmlns:a16="http://schemas.microsoft.com/office/drawing/2014/main" id="{AE38355E-6746-4D53-923C-8AB62FD637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8312" y="3633376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3" y="0"/>
                              <a:pt x="13588" y="0"/>
                            </a:cubicBezTo>
                            <a:cubicBezTo>
                              <a:pt x="21092" y="0"/>
                              <a:pt x="27176" y="6083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15" name="Freeform: Shape 114">
                        <a:extLst>
                          <a:ext uri="{FF2B5EF4-FFF2-40B4-BE49-F238E27FC236}">
                            <a16:creationId xmlns:a16="http://schemas.microsoft.com/office/drawing/2014/main" id="{B1B2EA80-D5D1-4CFE-92C3-4037FB691D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4220" y="352693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16" name="Freeform: Shape 115">
                        <a:extLst>
                          <a:ext uri="{FF2B5EF4-FFF2-40B4-BE49-F238E27FC236}">
                            <a16:creationId xmlns:a16="http://schemas.microsoft.com/office/drawing/2014/main" id="{F866124A-60F7-4ECC-9A7F-B324A81BFB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89372" y="3455223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17" name="Freeform: Shape 116">
                        <a:extLst>
                          <a:ext uri="{FF2B5EF4-FFF2-40B4-BE49-F238E27FC236}">
                            <a16:creationId xmlns:a16="http://schemas.microsoft.com/office/drawing/2014/main" id="{67747C03-DCAF-4A19-B1C5-778E4D99E4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279" y="326197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18" name="Freeform: Shape 117">
                        <a:extLst>
                          <a:ext uri="{FF2B5EF4-FFF2-40B4-BE49-F238E27FC236}">
                            <a16:creationId xmlns:a16="http://schemas.microsoft.com/office/drawing/2014/main" id="{1D54B3A4-0DBD-4591-AD38-86BBD0A82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01186" y="3278579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3" y="0"/>
                              <a:pt x="13588" y="0"/>
                            </a:cubicBezTo>
                            <a:cubicBezTo>
                              <a:pt x="21092" y="0"/>
                              <a:pt x="27176" y="6083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19" name="Freeform: Shape 118">
                        <a:extLst>
                          <a:ext uri="{FF2B5EF4-FFF2-40B4-BE49-F238E27FC236}">
                            <a16:creationId xmlns:a16="http://schemas.microsoft.com/office/drawing/2014/main" id="{F70D000A-8E3C-4F1F-A7B4-4213299983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7093" y="3133640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0" name="Freeform: Shape 119">
                        <a:extLst>
                          <a:ext uri="{FF2B5EF4-FFF2-40B4-BE49-F238E27FC236}">
                            <a16:creationId xmlns:a16="http://schemas.microsoft.com/office/drawing/2014/main" id="{A476A418-576C-4601-AFEE-6C5754E620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13000" y="3179688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1" name="Freeform: Shape 120">
                        <a:extLst>
                          <a:ext uri="{FF2B5EF4-FFF2-40B4-BE49-F238E27FC236}">
                            <a16:creationId xmlns:a16="http://schemas.microsoft.com/office/drawing/2014/main" id="{6856326A-8809-46CB-9134-36C42913C0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68907" y="336388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2" name="Freeform: Shape 121">
                        <a:extLst>
                          <a:ext uri="{FF2B5EF4-FFF2-40B4-BE49-F238E27FC236}">
                            <a16:creationId xmlns:a16="http://schemas.microsoft.com/office/drawing/2014/main" id="{C6196CF8-9F95-4333-A749-57C3659D54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24814" y="3636396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3" name="Freeform: Shape 122">
                        <a:extLst>
                          <a:ext uri="{FF2B5EF4-FFF2-40B4-BE49-F238E27FC236}">
                            <a16:creationId xmlns:a16="http://schemas.microsoft.com/office/drawing/2014/main" id="{08F2CA44-98C9-4549-92C0-48F3603796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0722" y="359336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4" name="Freeform: Shape 123">
                        <a:extLst>
                          <a:ext uri="{FF2B5EF4-FFF2-40B4-BE49-F238E27FC236}">
                            <a16:creationId xmlns:a16="http://schemas.microsoft.com/office/drawing/2014/main" id="{60F4BCC3-FA3A-423F-805B-56B0F374F5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36629" y="3181198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5" name="Freeform: Shape 124">
                        <a:extLst>
                          <a:ext uri="{FF2B5EF4-FFF2-40B4-BE49-F238E27FC236}">
                            <a16:creationId xmlns:a16="http://schemas.microsoft.com/office/drawing/2014/main" id="{716C4949-079D-44FF-9320-6E050C79F7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1781" y="3194786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6" name="Freeform: Shape 125">
                        <a:extLst>
                          <a:ext uri="{FF2B5EF4-FFF2-40B4-BE49-F238E27FC236}">
                            <a16:creationId xmlns:a16="http://schemas.microsoft.com/office/drawing/2014/main" id="{AA426220-1A71-401E-9871-859E5E9510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47688" y="3305755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7" name="Freeform: Shape 126">
                        <a:extLst>
                          <a:ext uri="{FF2B5EF4-FFF2-40B4-BE49-F238E27FC236}">
                            <a16:creationId xmlns:a16="http://schemas.microsoft.com/office/drawing/2014/main" id="{E5934E00-6CAF-48FA-A334-355D4DB894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3595" y="3241589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8" name="Freeform: Shape 127">
                        <a:extLst>
                          <a:ext uri="{FF2B5EF4-FFF2-40B4-BE49-F238E27FC236}">
                            <a16:creationId xmlns:a16="http://schemas.microsoft.com/office/drawing/2014/main" id="{551779D7-C6BA-43BB-B3AE-B8E4A09509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9502" y="3123072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29" name="Freeform: Shape 128">
                        <a:extLst>
                          <a:ext uri="{FF2B5EF4-FFF2-40B4-BE49-F238E27FC236}">
                            <a16:creationId xmlns:a16="http://schemas.microsoft.com/office/drawing/2014/main" id="{6FACBCFA-0D6F-4669-9214-CEBD5DCA82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5409" y="312533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0" name="Freeform: Shape 129">
                        <a:extLst>
                          <a:ext uri="{FF2B5EF4-FFF2-40B4-BE49-F238E27FC236}">
                            <a16:creationId xmlns:a16="http://schemas.microsoft.com/office/drawing/2014/main" id="{18AF5123-1CBB-4862-99A4-B6AF52C650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71316" y="339407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1" name="Freeform: Shape 130">
                        <a:extLst>
                          <a:ext uri="{FF2B5EF4-FFF2-40B4-BE49-F238E27FC236}">
                            <a16:creationId xmlns:a16="http://schemas.microsoft.com/office/drawing/2014/main" id="{56F9F03D-C216-46EC-9485-A995435508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7224" y="3689238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2" name="Freeform: Shape 131">
                        <a:extLst>
                          <a:ext uri="{FF2B5EF4-FFF2-40B4-BE49-F238E27FC236}">
                            <a16:creationId xmlns:a16="http://schemas.microsoft.com/office/drawing/2014/main" id="{24C11F5B-9CE9-47BD-9318-B552825B98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3131" y="3544299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6D3E91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33" name="Graphic 6">
                    <a:extLst>
                      <a:ext uri="{FF2B5EF4-FFF2-40B4-BE49-F238E27FC236}">
                        <a16:creationId xmlns:a16="http://schemas.microsoft.com/office/drawing/2014/main" id="{262688F3-D5C6-498C-BC38-062414D3A311}"/>
                      </a:ext>
                    </a:extLst>
                  </p:cNvPr>
                  <p:cNvGrpSpPr/>
                  <p:nvPr/>
                </p:nvGrpSpPr>
                <p:grpSpPr>
                  <a:xfrm>
                    <a:off x="1378312" y="4949146"/>
                    <a:ext cx="4631994" cy="231750"/>
                    <a:chOff x="1378312" y="4949146"/>
                    <a:chExt cx="4631994" cy="231750"/>
                  </a:xfrm>
                </p:grpSpPr>
                <p:sp>
                  <p:nvSpPr>
                    <p:cNvPr id="134" name="Freeform: Shape 133">
                      <a:extLst>
                        <a:ext uri="{FF2B5EF4-FFF2-40B4-BE49-F238E27FC236}">
                          <a16:creationId xmlns:a16="http://schemas.microsoft.com/office/drawing/2014/main" id="{FB0C15A0-4814-4EAF-A03D-78892AF5FA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1900" y="4962734"/>
                      <a:ext cx="4604818" cy="204574"/>
                    </a:xfrm>
                    <a:custGeom>
                      <a:avLst/>
                      <a:gdLst>
                        <a:gd name="connsiteX0" fmla="*/ 0 w 4604818"/>
                        <a:gd name="connsiteY0" fmla="*/ 203820 h 204574"/>
                        <a:gd name="connsiteX1" fmla="*/ 255907 w 4604818"/>
                        <a:gd name="connsiteY1" fmla="*/ 204575 h 204574"/>
                        <a:gd name="connsiteX2" fmla="*/ 511059 w 4604818"/>
                        <a:gd name="connsiteY2" fmla="*/ 204575 h 204574"/>
                        <a:gd name="connsiteX3" fmla="*/ 766966 w 4604818"/>
                        <a:gd name="connsiteY3" fmla="*/ 202310 h 204574"/>
                        <a:gd name="connsiteX4" fmla="*/ 1022874 w 4604818"/>
                        <a:gd name="connsiteY4" fmla="*/ 200045 h 204574"/>
                        <a:gd name="connsiteX5" fmla="*/ 1278781 w 4604818"/>
                        <a:gd name="connsiteY5" fmla="*/ 197781 h 204574"/>
                        <a:gd name="connsiteX6" fmla="*/ 1534688 w 4604818"/>
                        <a:gd name="connsiteY6" fmla="*/ 194761 h 204574"/>
                        <a:gd name="connsiteX7" fmla="*/ 1790595 w 4604818"/>
                        <a:gd name="connsiteY7" fmla="*/ 196271 h 204574"/>
                        <a:gd name="connsiteX8" fmla="*/ 2046502 w 4604818"/>
                        <a:gd name="connsiteY8" fmla="*/ 194006 h 204574"/>
                        <a:gd name="connsiteX9" fmla="*/ 2302409 w 4604818"/>
                        <a:gd name="connsiteY9" fmla="*/ 191742 h 204574"/>
                        <a:gd name="connsiteX10" fmla="*/ 2558316 w 4604818"/>
                        <a:gd name="connsiteY10" fmla="*/ 189477 h 204574"/>
                        <a:gd name="connsiteX11" fmla="*/ 2813468 w 4604818"/>
                        <a:gd name="connsiteY11" fmla="*/ 178154 h 204574"/>
                        <a:gd name="connsiteX12" fmla="*/ 3069376 w 4604818"/>
                        <a:gd name="connsiteY12" fmla="*/ 172115 h 204574"/>
                        <a:gd name="connsiteX13" fmla="*/ 3325283 w 4604818"/>
                        <a:gd name="connsiteY13" fmla="*/ 175134 h 204574"/>
                        <a:gd name="connsiteX14" fmla="*/ 3581190 w 4604818"/>
                        <a:gd name="connsiteY14" fmla="*/ 181173 h 204574"/>
                        <a:gd name="connsiteX15" fmla="*/ 3837097 w 4604818"/>
                        <a:gd name="connsiteY15" fmla="*/ 161546 h 204574"/>
                        <a:gd name="connsiteX16" fmla="*/ 4093004 w 4604818"/>
                        <a:gd name="connsiteY16" fmla="*/ 141919 h 204574"/>
                        <a:gd name="connsiteX17" fmla="*/ 4348911 w 4604818"/>
                        <a:gd name="connsiteY17" fmla="*/ 98135 h 204574"/>
                        <a:gd name="connsiteX18" fmla="*/ 4604818 w 4604818"/>
                        <a:gd name="connsiteY18" fmla="*/ 0 h 204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604818" h="204574">
                          <a:moveTo>
                            <a:pt x="0" y="203820"/>
                          </a:moveTo>
                          <a:lnTo>
                            <a:pt x="255907" y="204575"/>
                          </a:lnTo>
                          <a:lnTo>
                            <a:pt x="511059" y="204575"/>
                          </a:lnTo>
                          <a:lnTo>
                            <a:pt x="766966" y="202310"/>
                          </a:lnTo>
                          <a:lnTo>
                            <a:pt x="1022874" y="200045"/>
                          </a:lnTo>
                          <a:lnTo>
                            <a:pt x="1278781" y="197781"/>
                          </a:lnTo>
                          <a:lnTo>
                            <a:pt x="1534688" y="194761"/>
                          </a:lnTo>
                          <a:lnTo>
                            <a:pt x="1790595" y="196271"/>
                          </a:lnTo>
                          <a:lnTo>
                            <a:pt x="2046502" y="194006"/>
                          </a:lnTo>
                          <a:lnTo>
                            <a:pt x="2302409" y="191742"/>
                          </a:lnTo>
                          <a:lnTo>
                            <a:pt x="2558316" y="189477"/>
                          </a:lnTo>
                          <a:lnTo>
                            <a:pt x="2813468" y="178154"/>
                          </a:lnTo>
                          <a:lnTo>
                            <a:pt x="3069376" y="172115"/>
                          </a:lnTo>
                          <a:lnTo>
                            <a:pt x="3325283" y="175134"/>
                          </a:lnTo>
                          <a:lnTo>
                            <a:pt x="3581190" y="181173"/>
                          </a:lnTo>
                          <a:lnTo>
                            <a:pt x="3837097" y="161546"/>
                          </a:lnTo>
                          <a:lnTo>
                            <a:pt x="4093004" y="141919"/>
                          </a:lnTo>
                          <a:lnTo>
                            <a:pt x="4348911" y="98135"/>
                          </a:lnTo>
                          <a:lnTo>
                            <a:pt x="4604818" y="0"/>
                          </a:lnTo>
                        </a:path>
                      </a:pathLst>
                    </a:custGeom>
                    <a:noFill/>
                    <a:ln w="18854" cap="flat">
                      <a:solidFill>
                        <a:srgbClr val="FFFFFF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5" name="Freeform: Shape 134">
                      <a:extLst>
                        <a:ext uri="{FF2B5EF4-FFF2-40B4-BE49-F238E27FC236}">
                          <a16:creationId xmlns:a16="http://schemas.microsoft.com/office/drawing/2014/main" id="{D98035D8-DB33-4F38-9E33-6164702304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1900" y="4962734"/>
                      <a:ext cx="4604818" cy="204574"/>
                    </a:xfrm>
                    <a:custGeom>
                      <a:avLst/>
                      <a:gdLst>
                        <a:gd name="connsiteX0" fmla="*/ 0 w 4604818"/>
                        <a:gd name="connsiteY0" fmla="*/ 203820 h 204574"/>
                        <a:gd name="connsiteX1" fmla="*/ 255907 w 4604818"/>
                        <a:gd name="connsiteY1" fmla="*/ 204575 h 204574"/>
                        <a:gd name="connsiteX2" fmla="*/ 511059 w 4604818"/>
                        <a:gd name="connsiteY2" fmla="*/ 204575 h 204574"/>
                        <a:gd name="connsiteX3" fmla="*/ 766966 w 4604818"/>
                        <a:gd name="connsiteY3" fmla="*/ 202310 h 204574"/>
                        <a:gd name="connsiteX4" fmla="*/ 1022874 w 4604818"/>
                        <a:gd name="connsiteY4" fmla="*/ 200045 h 204574"/>
                        <a:gd name="connsiteX5" fmla="*/ 1278781 w 4604818"/>
                        <a:gd name="connsiteY5" fmla="*/ 197781 h 204574"/>
                        <a:gd name="connsiteX6" fmla="*/ 1534688 w 4604818"/>
                        <a:gd name="connsiteY6" fmla="*/ 194761 h 204574"/>
                        <a:gd name="connsiteX7" fmla="*/ 1790595 w 4604818"/>
                        <a:gd name="connsiteY7" fmla="*/ 196271 h 204574"/>
                        <a:gd name="connsiteX8" fmla="*/ 2046502 w 4604818"/>
                        <a:gd name="connsiteY8" fmla="*/ 194006 h 204574"/>
                        <a:gd name="connsiteX9" fmla="*/ 2302409 w 4604818"/>
                        <a:gd name="connsiteY9" fmla="*/ 191742 h 204574"/>
                        <a:gd name="connsiteX10" fmla="*/ 2558316 w 4604818"/>
                        <a:gd name="connsiteY10" fmla="*/ 189477 h 204574"/>
                        <a:gd name="connsiteX11" fmla="*/ 2813468 w 4604818"/>
                        <a:gd name="connsiteY11" fmla="*/ 178154 h 204574"/>
                        <a:gd name="connsiteX12" fmla="*/ 3069376 w 4604818"/>
                        <a:gd name="connsiteY12" fmla="*/ 172115 h 204574"/>
                        <a:gd name="connsiteX13" fmla="*/ 3325283 w 4604818"/>
                        <a:gd name="connsiteY13" fmla="*/ 175134 h 204574"/>
                        <a:gd name="connsiteX14" fmla="*/ 3581190 w 4604818"/>
                        <a:gd name="connsiteY14" fmla="*/ 181173 h 204574"/>
                        <a:gd name="connsiteX15" fmla="*/ 3837097 w 4604818"/>
                        <a:gd name="connsiteY15" fmla="*/ 161546 h 204574"/>
                        <a:gd name="connsiteX16" fmla="*/ 4093004 w 4604818"/>
                        <a:gd name="connsiteY16" fmla="*/ 141919 h 204574"/>
                        <a:gd name="connsiteX17" fmla="*/ 4348911 w 4604818"/>
                        <a:gd name="connsiteY17" fmla="*/ 98135 h 204574"/>
                        <a:gd name="connsiteX18" fmla="*/ 4604818 w 4604818"/>
                        <a:gd name="connsiteY18" fmla="*/ 0 h 204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604818" h="204574">
                          <a:moveTo>
                            <a:pt x="0" y="203820"/>
                          </a:moveTo>
                          <a:lnTo>
                            <a:pt x="255907" y="204575"/>
                          </a:lnTo>
                          <a:lnTo>
                            <a:pt x="511059" y="204575"/>
                          </a:lnTo>
                          <a:lnTo>
                            <a:pt x="766966" y="202310"/>
                          </a:lnTo>
                          <a:lnTo>
                            <a:pt x="1022874" y="200045"/>
                          </a:lnTo>
                          <a:lnTo>
                            <a:pt x="1278781" y="197781"/>
                          </a:lnTo>
                          <a:lnTo>
                            <a:pt x="1534688" y="194761"/>
                          </a:lnTo>
                          <a:lnTo>
                            <a:pt x="1790595" y="196271"/>
                          </a:lnTo>
                          <a:lnTo>
                            <a:pt x="2046502" y="194006"/>
                          </a:lnTo>
                          <a:lnTo>
                            <a:pt x="2302409" y="191742"/>
                          </a:lnTo>
                          <a:lnTo>
                            <a:pt x="2558316" y="189477"/>
                          </a:lnTo>
                          <a:lnTo>
                            <a:pt x="2813468" y="178154"/>
                          </a:lnTo>
                          <a:lnTo>
                            <a:pt x="3069376" y="172115"/>
                          </a:lnTo>
                          <a:lnTo>
                            <a:pt x="3325283" y="175134"/>
                          </a:lnTo>
                          <a:lnTo>
                            <a:pt x="3581190" y="181173"/>
                          </a:lnTo>
                          <a:lnTo>
                            <a:pt x="3837097" y="161546"/>
                          </a:lnTo>
                          <a:lnTo>
                            <a:pt x="4093004" y="141919"/>
                          </a:lnTo>
                          <a:lnTo>
                            <a:pt x="4348911" y="98135"/>
                          </a:lnTo>
                          <a:lnTo>
                            <a:pt x="4604818" y="0"/>
                          </a:lnTo>
                        </a:path>
                      </a:pathLst>
                    </a:custGeom>
                    <a:noFill/>
                    <a:ln w="11312" cap="flat">
                      <a:solidFill>
                        <a:srgbClr val="00847E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36" name="Graphic 6">
                      <a:extLst>
                        <a:ext uri="{FF2B5EF4-FFF2-40B4-BE49-F238E27FC236}">
                          <a16:creationId xmlns:a16="http://schemas.microsoft.com/office/drawing/2014/main" id="{2D82D0B7-A719-4958-9230-4687839613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78312" y="4949146"/>
                      <a:ext cx="4631994" cy="231750"/>
                      <a:chOff x="1378312" y="4949146"/>
                      <a:chExt cx="4631994" cy="231750"/>
                    </a:xfrm>
                    <a:solidFill>
                      <a:srgbClr val="00847E"/>
                    </a:solidFill>
                  </p:grpSpPr>
                  <p:sp>
                    <p:nvSpPr>
                      <p:cNvPr id="137" name="Freeform: Shape 136">
                        <a:extLst>
                          <a:ext uri="{FF2B5EF4-FFF2-40B4-BE49-F238E27FC236}">
                            <a16:creationId xmlns:a16="http://schemas.microsoft.com/office/drawing/2014/main" id="{12E3E51B-4AFF-4E80-B02F-9B477AD67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8312" y="5152966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3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8" name="Freeform: Shape 137">
                        <a:extLst>
                          <a:ext uri="{FF2B5EF4-FFF2-40B4-BE49-F238E27FC236}">
                            <a16:creationId xmlns:a16="http://schemas.microsoft.com/office/drawing/2014/main" id="{8C675F80-54FE-4F87-9900-C63B51BC33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4220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39" name="Freeform: Shape 138">
                        <a:extLst>
                          <a:ext uri="{FF2B5EF4-FFF2-40B4-BE49-F238E27FC236}">
                            <a16:creationId xmlns:a16="http://schemas.microsoft.com/office/drawing/2014/main" id="{EE389DDD-975B-4045-A88D-6274C3D983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89372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0" name="Freeform: Shape 139">
                        <a:extLst>
                          <a:ext uri="{FF2B5EF4-FFF2-40B4-BE49-F238E27FC236}">
                            <a16:creationId xmlns:a16="http://schemas.microsoft.com/office/drawing/2014/main" id="{D5B0D0DE-DDA6-43B0-A8C4-0790B4CB93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279" y="5151456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1" name="Freeform: Shape 140">
                        <a:extLst>
                          <a:ext uri="{FF2B5EF4-FFF2-40B4-BE49-F238E27FC236}">
                            <a16:creationId xmlns:a16="http://schemas.microsoft.com/office/drawing/2014/main" id="{D9F7C70E-A6B1-412C-8E9A-C97B40435F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01186" y="5149192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3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2" name="Freeform: Shape 141">
                        <a:extLst>
                          <a:ext uri="{FF2B5EF4-FFF2-40B4-BE49-F238E27FC236}">
                            <a16:creationId xmlns:a16="http://schemas.microsoft.com/office/drawing/2014/main" id="{6546FCBB-E3A7-4847-9357-6241D821B0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7093" y="514692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3" name="Freeform: Shape 142">
                        <a:extLst>
                          <a:ext uri="{FF2B5EF4-FFF2-40B4-BE49-F238E27FC236}">
                            <a16:creationId xmlns:a16="http://schemas.microsoft.com/office/drawing/2014/main" id="{258BD5EF-738C-47CA-B16E-2F32DBF27C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13000" y="514390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4" name="Freeform: Shape 143">
                        <a:extLst>
                          <a:ext uri="{FF2B5EF4-FFF2-40B4-BE49-F238E27FC236}">
                            <a16:creationId xmlns:a16="http://schemas.microsoft.com/office/drawing/2014/main" id="{8089046D-056B-45AB-97F4-FF6C3B67B8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68907" y="514541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5" name="Freeform: Shape 144">
                        <a:extLst>
                          <a:ext uri="{FF2B5EF4-FFF2-40B4-BE49-F238E27FC236}">
                            <a16:creationId xmlns:a16="http://schemas.microsoft.com/office/drawing/2014/main" id="{A0E6CFDF-4BD0-4BBE-B65B-CD466FB5BB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24814" y="5143153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6" name="Freeform: Shape 145">
                        <a:extLst>
                          <a:ext uri="{FF2B5EF4-FFF2-40B4-BE49-F238E27FC236}">
                            <a16:creationId xmlns:a16="http://schemas.microsoft.com/office/drawing/2014/main" id="{435FAC6E-E0B9-4928-AB5F-C47B2FD1C9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0722" y="5140888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7" name="Freeform: Shape 146">
                        <a:extLst>
                          <a:ext uri="{FF2B5EF4-FFF2-40B4-BE49-F238E27FC236}">
                            <a16:creationId xmlns:a16="http://schemas.microsoft.com/office/drawing/2014/main" id="{0F4D4F45-0A4D-4DAF-B00D-1B2078C871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36629" y="5138623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8" name="Freeform: Shape 147">
                        <a:extLst>
                          <a:ext uri="{FF2B5EF4-FFF2-40B4-BE49-F238E27FC236}">
                            <a16:creationId xmlns:a16="http://schemas.microsoft.com/office/drawing/2014/main" id="{6F025189-0DB9-4312-B864-67A8126E64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1781" y="5127300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49" name="Freeform: Shape 148">
                        <a:extLst>
                          <a:ext uri="{FF2B5EF4-FFF2-40B4-BE49-F238E27FC236}">
                            <a16:creationId xmlns:a16="http://schemas.microsoft.com/office/drawing/2014/main" id="{855C07CA-3C10-46FB-8E8E-04192DA06B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47688" y="512126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0" name="Freeform: Shape 149">
                        <a:extLst>
                          <a:ext uri="{FF2B5EF4-FFF2-40B4-BE49-F238E27FC236}">
                            <a16:creationId xmlns:a16="http://schemas.microsoft.com/office/drawing/2014/main" id="{CC89DEA0-DFE7-4190-8876-BC74BD9EB4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3595" y="5124280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1" name="Freeform: Shape 150">
                        <a:extLst>
                          <a:ext uri="{FF2B5EF4-FFF2-40B4-BE49-F238E27FC236}">
                            <a16:creationId xmlns:a16="http://schemas.microsoft.com/office/drawing/2014/main" id="{DC468FB6-4AAF-4037-AA74-F5B2553D09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9502" y="5130320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2" name="Freeform: Shape 151">
                        <a:extLst>
                          <a:ext uri="{FF2B5EF4-FFF2-40B4-BE49-F238E27FC236}">
                            <a16:creationId xmlns:a16="http://schemas.microsoft.com/office/drawing/2014/main" id="{D56EAC83-A9E2-4B56-A61E-A112E0D56B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5409" y="5110692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3" name="Freeform: Shape 152">
                        <a:extLst>
                          <a:ext uri="{FF2B5EF4-FFF2-40B4-BE49-F238E27FC236}">
                            <a16:creationId xmlns:a16="http://schemas.microsoft.com/office/drawing/2014/main" id="{EE732EE1-0697-41D1-A07F-359D5627C5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71316" y="5091065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4" name="Freeform: Shape 153">
                        <a:extLst>
                          <a:ext uri="{FF2B5EF4-FFF2-40B4-BE49-F238E27FC236}">
                            <a16:creationId xmlns:a16="http://schemas.microsoft.com/office/drawing/2014/main" id="{CF421C5D-1286-4072-91D4-23BE2F57AD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7224" y="5047282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3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55" name="Freeform: Shape 154">
                        <a:extLst>
                          <a:ext uri="{FF2B5EF4-FFF2-40B4-BE49-F238E27FC236}">
                            <a16:creationId xmlns:a16="http://schemas.microsoft.com/office/drawing/2014/main" id="{6C35F988-6D42-4C14-B96F-AC65E23E31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3131" y="4949146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00847E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56" name="Graphic 6">
                    <a:extLst>
                      <a:ext uri="{FF2B5EF4-FFF2-40B4-BE49-F238E27FC236}">
                        <a16:creationId xmlns:a16="http://schemas.microsoft.com/office/drawing/2014/main" id="{C61F119F-C899-4126-8AD0-488E82FA880E}"/>
                      </a:ext>
                    </a:extLst>
                  </p:cNvPr>
                  <p:cNvGrpSpPr/>
                  <p:nvPr/>
                </p:nvGrpSpPr>
                <p:grpSpPr>
                  <a:xfrm>
                    <a:off x="1378312" y="5094840"/>
                    <a:ext cx="4631994" cy="86056"/>
                    <a:chOff x="1378312" y="5094840"/>
                    <a:chExt cx="4631994" cy="86056"/>
                  </a:xfrm>
                </p:grpSpPr>
                <p:sp>
                  <p:nvSpPr>
                    <p:cNvPr id="157" name="Freeform: Shape 156">
                      <a:extLst>
                        <a:ext uri="{FF2B5EF4-FFF2-40B4-BE49-F238E27FC236}">
                          <a16:creationId xmlns:a16="http://schemas.microsoft.com/office/drawing/2014/main" id="{A9F118BF-396B-44A0-8616-BE4224F870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1900" y="5108428"/>
                      <a:ext cx="4604818" cy="58881"/>
                    </a:xfrm>
                    <a:custGeom>
                      <a:avLst/>
                      <a:gdLst>
                        <a:gd name="connsiteX0" fmla="*/ 0 w 4604818"/>
                        <a:gd name="connsiteY0" fmla="*/ 58881 h 58881"/>
                        <a:gd name="connsiteX1" fmla="*/ 255907 w 4604818"/>
                        <a:gd name="connsiteY1" fmla="*/ 58881 h 58881"/>
                        <a:gd name="connsiteX2" fmla="*/ 511059 w 4604818"/>
                        <a:gd name="connsiteY2" fmla="*/ 58881 h 58881"/>
                        <a:gd name="connsiteX3" fmla="*/ 766966 w 4604818"/>
                        <a:gd name="connsiteY3" fmla="*/ 58881 h 58881"/>
                        <a:gd name="connsiteX4" fmla="*/ 1022874 w 4604818"/>
                        <a:gd name="connsiteY4" fmla="*/ 58881 h 58881"/>
                        <a:gd name="connsiteX5" fmla="*/ 1278781 w 4604818"/>
                        <a:gd name="connsiteY5" fmla="*/ 58881 h 58881"/>
                        <a:gd name="connsiteX6" fmla="*/ 1534688 w 4604818"/>
                        <a:gd name="connsiteY6" fmla="*/ 58881 h 58881"/>
                        <a:gd name="connsiteX7" fmla="*/ 1790595 w 4604818"/>
                        <a:gd name="connsiteY7" fmla="*/ 58881 h 58881"/>
                        <a:gd name="connsiteX8" fmla="*/ 2046502 w 4604818"/>
                        <a:gd name="connsiteY8" fmla="*/ 58881 h 58881"/>
                        <a:gd name="connsiteX9" fmla="*/ 2302409 w 4604818"/>
                        <a:gd name="connsiteY9" fmla="*/ 58881 h 58881"/>
                        <a:gd name="connsiteX10" fmla="*/ 2558316 w 4604818"/>
                        <a:gd name="connsiteY10" fmla="*/ 58881 h 58881"/>
                        <a:gd name="connsiteX11" fmla="*/ 2813468 w 4604818"/>
                        <a:gd name="connsiteY11" fmla="*/ 58881 h 58881"/>
                        <a:gd name="connsiteX12" fmla="*/ 3069376 w 4604818"/>
                        <a:gd name="connsiteY12" fmla="*/ 58881 h 58881"/>
                        <a:gd name="connsiteX13" fmla="*/ 3325283 w 4604818"/>
                        <a:gd name="connsiteY13" fmla="*/ 54352 h 58881"/>
                        <a:gd name="connsiteX14" fmla="*/ 3581190 w 4604818"/>
                        <a:gd name="connsiteY14" fmla="*/ 44538 h 58881"/>
                        <a:gd name="connsiteX15" fmla="*/ 3837097 w 4604818"/>
                        <a:gd name="connsiteY15" fmla="*/ 40764 h 58881"/>
                        <a:gd name="connsiteX16" fmla="*/ 4093004 w 4604818"/>
                        <a:gd name="connsiteY16" fmla="*/ 20382 h 58881"/>
                        <a:gd name="connsiteX17" fmla="*/ 4348911 w 4604818"/>
                        <a:gd name="connsiteY17" fmla="*/ 19627 h 58881"/>
                        <a:gd name="connsiteX18" fmla="*/ 4604818 w 4604818"/>
                        <a:gd name="connsiteY18" fmla="*/ 0 h 588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604818" h="58881">
                          <a:moveTo>
                            <a:pt x="0" y="58881"/>
                          </a:moveTo>
                          <a:lnTo>
                            <a:pt x="255907" y="58881"/>
                          </a:lnTo>
                          <a:lnTo>
                            <a:pt x="511059" y="58881"/>
                          </a:lnTo>
                          <a:lnTo>
                            <a:pt x="766966" y="58881"/>
                          </a:lnTo>
                          <a:lnTo>
                            <a:pt x="1022874" y="58881"/>
                          </a:lnTo>
                          <a:lnTo>
                            <a:pt x="1278781" y="58881"/>
                          </a:lnTo>
                          <a:lnTo>
                            <a:pt x="1534688" y="58881"/>
                          </a:lnTo>
                          <a:lnTo>
                            <a:pt x="1790595" y="58881"/>
                          </a:lnTo>
                          <a:lnTo>
                            <a:pt x="2046502" y="58881"/>
                          </a:lnTo>
                          <a:lnTo>
                            <a:pt x="2302409" y="58881"/>
                          </a:lnTo>
                          <a:lnTo>
                            <a:pt x="2558316" y="58881"/>
                          </a:lnTo>
                          <a:lnTo>
                            <a:pt x="2813468" y="58881"/>
                          </a:lnTo>
                          <a:lnTo>
                            <a:pt x="3069376" y="58881"/>
                          </a:lnTo>
                          <a:lnTo>
                            <a:pt x="3325283" y="54352"/>
                          </a:lnTo>
                          <a:lnTo>
                            <a:pt x="3581190" y="44538"/>
                          </a:lnTo>
                          <a:lnTo>
                            <a:pt x="3837097" y="40764"/>
                          </a:lnTo>
                          <a:lnTo>
                            <a:pt x="4093004" y="20382"/>
                          </a:lnTo>
                          <a:lnTo>
                            <a:pt x="4348911" y="19627"/>
                          </a:lnTo>
                          <a:lnTo>
                            <a:pt x="4604818" y="0"/>
                          </a:lnTo>
                        </a:path>
                      </a:pathLst>
                    </a:custGeom>
                    <a:noFill/>
                    <a:ln w="18854" cap="flat">
                      <a:solidFill>
                        <a:srgbClr val="FFFFFF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58" name="Freeform: Shape 157">
                      <a:extLst>
                        <a:ext uri="{FF2B5EF4-FFF2-40B4-BE49-F238E27FC236}">
                          <a16:creationId xmlns:a16="http://schemas.microsoft.com/office/drawing/2014/main" id="{E2335E11-0831-4512-96EC-FB9C46C2B6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1900" y="5108428"/>
                      <a:ext cx="4604818" cy="58881"/>
                    </a:xfrm>
                    <a:custGeom>
                      <a:avLst/>
                      <a:gdLst>
                        <a:gd name="connsiteX0" fmla="*/ 0 w 4604818"/>
                        <a:gd name="connsiteY0" fmla="*/ 58881 h 58881"/>
                        <a:gd name="connsiteX1" fmla="*/ 255907 w 4604818"/>
                        <a:gd name="connsiteY1" fmla="*/ 58881 h 58881"/>
                        <a:gd name="connsiteX2" fmla="*/ 511059 w 4604818"/>
                        <a:gd name="connsiteY2" fmla="*/ 58881 h 58881"/>
                        <a:gd name="connsiteX3" fmla="*/ 766966 w 4604818"/>
                        <a:gd name="connsiteY3" fmla="*/ 58881 h 58881"/>
                        <a:gd name="connsiteX4" fmla="*/ 1022874 w 4604818"/>
                        <a:gd name="connsiteY4" fmla="*/ 58881 h 58881"/>
                        <a:gd name="connsiteX5" fmla="*/ 1278781 w 4604818"/>
                        <a:gd name="connsiteY5" fmla="*/ 58881 h 58881"/>
                        <a:gd name="connsiteX6" fmla="*/ 1534688 w 4604818"/>
                        <a:gd name="connsiteY6" fmla="*/ 58881 h 58881"/>
                        <a:gd name="connsiteX7" fmla="*/ 1790595 w 4604818"/>
                        <a:gd name="connsiteY7" fmla="*/ 58881 h 58881"/>
                        <a:gd name="connsiteX8" fmla="*/ 2046502 w 4604818"/>
                        <a:gd name="connsiteY8" fmla="*/ 58881 h 58881"/>
                        <a:gd name="connsiteX9" fmla="*/ 2302409 w 4604818"/>
                        <a:gd name="connsiteY9" fmla="*/ 58881 h 58881"/>
                        <a:gd name="connsiteX10" fmla="*/ 2558316 w 4604818"/>
                        <a:gd name="connsiteY10" fmla="*/ 58881 h 58881"/>
                        <a:gd name="connsiteX11" fmla="*/ 2813468 w 4604818"/>
                        <a:gd name="connsiteY11" fmla="*/ 58881 h 58881"/>
                        <a:gd name="connsiteX12" fmla="*/ 3069376 w 4604818"/>
                        <a:gd name="connsiteY12" fmla="*/ 58881 h 58881"/>
                        <a:gd name="connsiteX13" fmla="*/ 3325283 w 4604818"/>
                        <a:gd name="connsiteY13" fmla="*/ 54352 h 58881"/>
                        <a:gd name="connsiteX14" fmla="*/ 3581190 w 4604818"/>
                        <a:gd name="connsiteY14" fmla="*/ 44538 h 58881"/>
                        <a:gd name="connsiteX15" fmla="*/ 3837097 w 4604818"/>
                        <a:gd name="connsiteY15" fmla="*/ 40764 h 58881"/>
                        <a:gd name="connsiteX16" fmla="*/ 4093004 w 4604818"/>
                        <a:gd name="connsiteY16" fmla="*/ 20382 h 58881"/>
                        <a:gd name="connsiteX17" fmla="*/ 4348911 w 4604818"/>
                        <a:gd name="connsiteY17" fmla="*/ 19627 h 58881"/>
                        <a:gd name="connsiteX18" fmla="*/ 4604818 w 4604818"/>
                        <a:gd name="connsiteY18" fmla="*/ 0 h 588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604818" h="58881">
                          <a:moveTo>
                            <a:pt x="0" y="58881"/>
                          </a:moveTo>
                          <a:lnTo>
                            <a:pt x="255907" y="58881"/>
                          </a:lnTo>
                          <a:lnTo>
                            <a:pt x="511059" y="58881"/>
                          </a:lnTo>
                          <a:lnTo>
                            <a:pt x="766966" y="58881"/>
                          </a:lnTo>
                          <a:lnTo>
                            <a:pt x="1022874" y="58881"/>
                          </a:lnTo>
                          <a:lnTo>
                            <a:pt x="1278781" y="58881"/>
                          </a:lnTo>
                          <a:lnTo>
                            <a:pt x="1534688" y="58881"/>
                          </a:lnTo>
                          <a:lnTo>
                            <a:pt x="1790595" y="58881"/>
                          </a:lnTo>
                          <a:lnTo>
                            <a:pt x="2046502" y="58881"/>
                          </a:lnTo>
                          <a:lnTo>
                            <a:pt x="2302409" y="58881"/>
                          </a:lnTo>
                          <a:lnTo>
                            <a:pt x="2558316" y="58881"/>
                          </a:lnTo>
                          <a:lnTo>
                            <a:pt x="2813468" y="58881"/>
                          </a:lnTo>
                          <a:lnTo>
                            <a:pt x="3069376" y="58881"/>
                          </a:lnTo>
                          <a:lnTo>
                            <a:pt x="3325283" y="54352"/>
                          </a:lnTo>
                          <a:lnTo>
                            <a:pt x="3581190" y="44538"/>
                          </a:lnTo>
                          <a:lnTo>
                            <a:pt x="3837097" y="40764"/>
                          </a:lnTo>
                          <a:lnTo>
                            <a:pt x="4093004" y="20382"/>
                          </a:lnTo>
                          <a:lnTo>
                            <a:pt x="4348911" y="19627"/>
                          </a:lnTo>
                          <a:lnTo>
                            <a:pt x="4604818" y="0"/>
                          </a:lnTo>
                        </a:path>
                      </a:pathLst>
                    </a:custGeom>
                    <a:noFill/>
                    <a:ln w="11312" cap="flat">
                      <a:solidFill>
                        <a:srgbClr val="B13507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59" name="Graphic 6">
                      <a:extLst>
                        <a:ext uri="{FF2B5EF4-FFF2-40B4-BE49-F238E27FC236}">
                          <a16:creationId xmlns:a16="http://schemas.microsoft.com/office/drawing/2014/main" id="{93A8395B-E7F2-4C52-BD96-AF3B632865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78312" y="5094840"/>
                      <a:ext cx="4631994" cy="86056"/>
                      <a:chOff x="1378312" y="5094840"/>
                      <a:chExt cx="4631994" cy="86056"/>
                    </a:xfrm>
                    <a:solidFill>
                      <a:srgbClr val="B13507"/>
                    </a:solidFill>
                  </p:grpSpPr>
                  <p:sp>
                    <p:nvSpPr>
                      <p:cNvPr id="160" name="Freeform: Shape 159">
                        <a:extLst>
                          <a:ext uri="{FF2B5EF4-FFF2-40B4-BE49-F238E27FC236}">
                            <a16:creationId xmlns:a16="http://schemas.microsoft.com/office/drawing/2014/main" id="{3E7C2B10-35D4-4FA9-8938-DB0D8C1977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8312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3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61" name="Freeform: Shape 160">
                        <a:extLst>
                          <a:ext uri="{FF2B5EF4-FFF2-40B4-BE49-F238E27FC236}">
                            <a16:creationId xmlns:a16="http://schemas.microsoft.com/office/drawing/2014/main" id="{EA95A825-1304-4677-B09F-C3FF94DA88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4220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62" name="Freeform: Shape 161">
                        <a:extLst>
                          <a:ext uri="{FF2B5EF4-FFF2-40B4-BE49-F238E27FC236}">
                            <a16:creationId xmlns:a16="http://schemas.microsoft.com/office/drawing/2014/main" id="{A18C8854-483A-4FF3-BC63-185EDC560D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89372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63" name="Freeform: Shape 162">
                        <a:extLst>
                          <a:ext uri="{FF2B5EF4-FFF2-40B4-BE49-F238E27FC236}">
                            <a16:creationId xmlns:a16="http://schemas.microsoft.com/office/drawing/2014/main" id="{79E85E32-13C9-4F1B-8D59-31C1FA8B4E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279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64" name="Freeform: Shape 163">
                        <a:extLst>
                          <a:ext uri="{FF2B5EF4-FFF2-40B4-BE49-F238E27FC236}">
                            <a16:creationId xmlns:a16="http://schemas.microsoft.com/office/drawing/2014/main" id="{0219F1C4-9E65-4192-AD7C-CC8275ED67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01186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3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65" name="Freeform: Shape 164">
                        <a:extLst>
                          <a:ext uri="{FF2B5EF4-FFF2-40B4-BE49-F238E27FC236}">
                            <a16:creationId xmlns:a16="http://schemas.microsoft.com/office/drawing/2014/main" id="{D2C5DC0A-DCE9-4511-BF8F-EB9D900D27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7093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66" name="Freeform: Shape 165">
                        <a:extLst>
                          <a:ext uri="{FF2B5EF4-FFF2-40B4-BE49-F238E27FC236}">
                            <a16:creationId xmlns:a16="http://schemas.microsoft.com/office/drawing/2014/main" id="{21B575D0-F2D7-4178-AA82-210D1D8D8D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13000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67" name="Freeform: Shape 166">
                        <a:extLst>
                          <a:ext uri="{FF2B5EF4-FFF2-40B4-BE49-F238E27FC236}">
                            <a16:creationId xmlns:a16="http://schemas.microsoft.com/office/drawing/2014/main" id="{125A1532-4A58-401A-BD1D-957E4C5288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68907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68" name="Freeform: Shape 167">
                        <a:extLst>
                          <a:ext uri="{FF2B5EF4-FFF2-40B4-BE49-F238E27FC236}">
                            <a16:creationId xmlns:a16="http://schemas.microsoft.com/office/drawing/2014/main" id="{A546F413-0ED7-41D2-9D55-D094993FEC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24814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69" name="Freeform: Shape 168">
                        <a:extLst>
                          <a:ext uri="{FF2B5EF4-FFF2-40B4-BE49-F238E27FC236}">
                            <a16:creationId xmlns:a16="http://schemas.microsoft.com/office/drawing/2014/main" id="{F79E3D5E-1A27-44A9-A57E-74DA6E343B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0722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0" name="Freeform: Shape 169">
                        <a:extLst>
                          <a:ext uri="{FF2B5EF4-FFF2-40B4-BE49-F238E27FC236}">
                            <a16:creationId xmlns:a16="http://schemas.microsoft.com/office/drawing/2014/main" id="{4F296E4C-DE65-49E7-9E12-EDF6FB0DDE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36629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1" name="Freeform: Shape 170">
                        <a:extLst>
                          <a:ext uri="{FF2B5EF4-FFF2-40B4-BE49-F238E27FC236}">
                            <a16:creationId xmlns:a16="http://schemas.microsoft.com/office/drawing/2014/main" id="{7A9876C5-6E22-48A9-8934-1C54B3D465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1781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2" name="Freeform: Shape 171">
                        <a:extLst>
                          <a:ext uri="{FF2B5EF4-FFF2-40B4-BE49-F238E27FC236}">
                            <a16:creationId xmlns:a16="http://schemas.microsoft.com/office/drawing/2014/main" id="{2FC3CF26-7EE3-4470-8C74-B15A4574E4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47688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3" name="Freeform: Shape 172">
                        <a:extLst>
                          <a:ext uri="{FF2B5EF4-FFF2-40B4-BE49-F238E27FC236}">
                            <a16:creationId xmlns:a16="http://schemas.microsoft.com/office/drawing/2014/main" id="{068C4516-9A42-4D31-9888-BC7F395A6F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3595" y="5149192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4" name="Freeform: Shape 173">
                        <a:extLst>
                          <a:ext uri="{FF2B5EF4-FFF2-40B4-BE49-F238E27FC236}">
                            <a16:creationId xmlns:a16="http://schemas.microsoft.com/office/drawing/2014/main" id="{C75FF507-DC3F-46A2-8B9F-1618155B40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9502" y="5139378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5" name="Freeform: Shape 174">
                        <a:extLst>
                          <a:ext uri="{FF2B5EF4-FFF2-40B4-BE49-F238E27FC236}">
                            <a16:creationId xmlns:a16="http://schemas.microsoft.com/office/drawing/2014/main" id="{898D0478-EADE-41C7-B092-C0D3A40EB6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5409" y="5135604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6" name="Freeform: Shape 175">
                        <a:extLst>
                          <a:ext uri="{FF2B5EF4-FFF2-40B4-BE49-F238E27FC236}">
                            <a16:creationId xmlns:a16="http://schemas.microsoft.com/office/drawing/2014/main" id="{AB70F2EA-7D3E-410A-B705-3D7A1276D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71316" y="5115222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7" name="Freeform: Shape 176">
                        <a:extLst>
                          <a:ext uri="{FF2B5EF4-FFF2-40B4-BE49-F238E27FC236}">
                            <a16:creationId xmlns:a16="http://schemas.microsoft.com/office/drawing/2014/main" id="{135767CE-B58C-42B1-914A-174BA042E0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7224" y="511446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78" name="Freeform: Shape 177">
                        <a:extLst>
                          <a:ext uri="{FF2B5EF4-FFF2-40B4-BE49-F238E27FC236}">
                            <a16:creationId xmlns:a16="http://schemas.microsoft.com/office/drawing/2014/main" id="{3902F7A3-5256-4307-A584-D2DFA9ADA7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3131" y="5094840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B13507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179" name="Graphic 6">
                    <a:extLst>
                      <a:ext uri="{FF2B5EF4-FFF2-40B4-BE49-F238E27FC236}">
                        <a16:creationId xmlns:a16="http://schemas.microsoft.com/office/drawing/2014/main" id="{620849F9-4295-4956-AE24-06E6253E550A}"/>
                      </a:ext>
                    </a:extLst>
                  </p:cNvPr>
                  <p:cNvGrpSpPr/>
                  <p:nvPr/>
                </p:nvGrpSpPr>
                <p:grpSpPr>
                  <a:xfrm>
                    <a:off x="1378312" y="5069928"/>
                    <a:ext cx="4631994" cy="110968"/>
                    <a:chOff x="1378312" y="5069928"/>
                    <a:chExt cx="4631994" cy="110968"/>
                  </a:xfrm>
                </p:grpSpPr>
                <p:sp>
                  <p:nvSpPr>
                    <p:cNvPr id="180" name="Freeform: Shape 179">
                      <a:extLst>
                        <a:ext uri="{FF2B5EF4-FFF2-40B4-BE49-F238E27FC236}">
                          <a16:creationId xmlns:a16="http://schemas.microsoft.com/office/drawing/2014/main" id="{1976176A-D815-49EB-ABDD-8C7C7EDF9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1900" y="5083516"/>
                      <a:ext cx="4604818" cy="83792"/>
                    </a:xfrm>
                    <a:custGeom>
                      <a:avLst/>
                      <a:gdLst>
                        <a:gd name="connsiteX0" fmla="*/ 0 w 4604818"/>
                        <a:gd name="connsiteY0" fmla="*/ 83793 h 83792"/>
                        <a:gd name="connsiteX1" fmla="*/ 255907 w 4604818"/>
                        <a:gd name="connsiteY1" fmla="*/ 83793 h 83792"/>
                        <a:gd name="connsiteX2" fmla="*/ 511059 w 4604818"/>
                        <a:gd name="connsiteY2" fmla="*/ 83793 h 83792"/>
                        <a:gd name="connsiteX3" fmla="*/ 766966 w 4604818"/>
                        <a:gd name="connsiteY3" fmla="*/ 83793 h 83792"/>
                        <a:gd name="connsiteX4" fmla="*/ 1022874 w 4604818"/>
                        <a:gd name="connsiteY4" fmla="*/ 83793 h 83792"/>
                        <a:gd name="connsiteX5" fmla="*/ 1278781 w 4604818"/>
                        <a:gd name="connsiteY5" fmla="*/ 83793 h 83792"/>
                        <a:gd name="connsiteX6" fmla="*/ 1534688 w 4604818"/>
                        <a:gd name="connsiteY6" fmla="*/ 83793 h 83792"/>
                        <a:gd name="connsiteX7" fmla="*/ 1790595 w 4604818"/>
                        <a:gd name="connsiteY7" fmla="*/ 83793 h 83792"/>
                        <a:gd name="connsiteX8" fmla="*/ 2046502 w 4604818"/>
                        <a:gd name="connsiteY8" fmla="*/ 83793 h 83792"/>
                        <a:gd name="connsiteX9" fmla="*/ 2302409 w 4604818"/>
                        <a:gd name="connsiteY9" fmla="*/ 83038 h 83792"/>
                        <a:gd name="connsiteX10" fmla="*/ 2558316 w 4604818"/>
                        <a:gd name="connsiteY10" fmla="*/ 80773 h 83792"/>
                        <a:gd name="connsiteX11" fmla="*/ 2813468 w 4604818"/>
                        <a:gd name="connsiteY11" fmla="*/ 79263 h 83792"/>
                        <a:gd name="connsiteX12" fmla="*/ 3069376 w 4604818"/>
                        <a:gd name="connsiteY12" fmla="*/ 73979 h 83792"/>
                        <a:gd name="connsiteX13" fmla="*/ 3325283 w 4604818"/>
                        <a:gd name="connsiteY13" fmla="*/ 70960 h 83792"/>
                        <a:gd name="connsiteX14" fmla="*/ 3581190 w 4604818"/>
                        <a:gd name="connsiteY14" fmla="*/ 67185 h 83792"/>
                        <a:gd name="connsiteX15" fmla="*/ 3837097 w 4604818"/>
                        <a:gd name="connsiteY15" fmla="*/ 68695 h 83792"/>
                        <a:gd name="connsiteX16" fmla="*/ 4093004 w 4604818"/>
                        <a:gd name="connsiteY16" fmla="*/ 50578 h 83792"/>
                        <a:gd name="connsiteX17" fmla="*/ 4348911 w 4604818"/>
                        <a:gd name="connsiteY17" fmla="*/ 36235 h 83792"/>
                        <a:gd name="connsiteX18" fmla="*/ 4604818 w 4604818"/>
                        <a:gd name="connsiteY18" fmla="*/ 0 h 837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604818" h="83792">
                          <a:moveTo>
                            <a:pt x="0" y="83793"/>
                          </a:moveTo>
                          <a:lnTo>
                            <a:pt x="255907" y="83793"/>
                          </a:lnTo>
                          <a:lnTo>
                            <a:pt x="511059" y="83793"/>
                          </a:lnTo>
                          <a:lnTo>
                            <a:pt x="766966" y="83793"/>
                          </a:lnTo>
                          <a:lnTo>
                            <a:pt x="1022874" y="83793"/>
                          </a:lnTo>
                          <a:lnTo>
                            <a:pt x="1278781" y="83793"/>
                          </a:lnTo>
                          <a:lnTo>
                            <a:pt x="1534688" y="83793"/>
                          </a:lnTo>
                          <a:lnTo>
                            <a:pt x="1790595" y="83793"/>
                          </a:lnTo>
                          <a:lnTo>
                            <a:pt x="2046502" y="83793"/>
                          </a:lnTo>
                          <a:lnTo>
                            <a:pt x="2302409" y="83038"/>
                          </a:lnTo>
                          <a:lnTo>
                            <a:pt x="2558316" y="80773"/>
                          </a:lnTo>
                          <a:lnTo>
                            <a:pt x="2813468" y="79263"/>
                          </a:lnTo>
                          <a:lnTo>
                            <a:pt x="3069376" y="73979"/>
                          </a:lnTo>
                          <a:lnTo>
                            <a:pt x="3325283" y="70960"/>
                          </a:lnTo>
                          <a:lnTo>
                            <a:pt x="3581190" y="67185"/>
                          </a:lnTo>
                          <a:lnTo>
                            <a:pt x="3837097" y="68695"/>
                          </a:lnTo>
                          <a:lnTo>
                            <a:pt x="4093004" y="50578"/>
                          </a:lnTo>
                          <a:lnTo>
                            <a:pt x="4348911" y="36235"/>
                          </a:lnTo>
                          <a:lnTo>
                            <a:pt x="4604818" y="0"/>
                          </a:lnTo>
                        </a:path>
                      </a:pathLst>
                    </a:custGeom>
                    <a:noFill/>
                    <a:ln w="18854" cap="flat">
                      <a:solidFill>
                        <a:srgbClr val="FFFFFF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81" name="Freeform: Shape 180">
                      <a:extLst>
                        <a:ext uri="{FF2B5EF4-FFF2-40B4-BE49-F238E27FC236}">
                          <a16:creationId xmlns:a16="http://schemas.microsoft.com/office/drawing/2014/main" id="{4F918D19-19DC-4117-86DF-8C890123D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1900" y="5083516"/>
                      <a:ext cx="4604818" cy="83792"/>
                    </a:xfrm>
                    <a:custGeom>
                      <a:avLst/>
                      <a:gdLst>
                        <a:gd name="connsiteX0" fmla="*/ 0 w 4604818"/>
                        <a:gd name="connsiteY0" fmla="*/ 83793 h 83792"/>
                        <a:gd name="connsiteX1" fmla="*/ 255907 w 4604818"/>
                        <a:gd name="connsiteY1" fmla="*/ 83793 h 83792"/>
                        <a:gd name="connsiteX2" fmla="*/ 511059 w 4604818"/>
                        <a:gd name="connsiteY2" fmla="*/ 83793 h 83792"/>
                        <a:gd name="connsiteX3" fmla="*/ 766966 w 4604818"/>
                        <a:gd name="connsiteY3" fmla="*/ 83793 h 83792"/>
                        <a:gd name="connsiteX4" fmla="*/ 1022874 w 4604818"/>
                        <a:gd name="connsiteY4" fmla="*/ 83793 h 83792"/>
                        <a:gd name="connsiteX5" fmla="*/ 1278781 w 4604818"/>
                        <a:gd name="connsiteY5" fmla="*/ 83793 h 83792"/>
                        <a:gd name="connsiteX6" fmla="*/ 1534688 w 4604818"/>
                        <a:gd name="connsiteY6" fmla="*/ 83793 h 83792"/>
                        <a:gd name="connsiteX7" fmla="*/ 1790595 w 4604818"/>
                        <a:gd name="connsiteY7" fmla="*/ 83793 h 83792"/>
                        <a:gd name="connsiteX8" fmla="*/ 2046502 w 4604818"/>
                        <a:gd name="connsiteY8" fmla="*/ 83793 h 83792"/>
                        <a:gd name="connsiteX9" fmla="*/ 2302409 w 4604818"/>
                        <a:gd name="connsiteY9" fmla="*/ 83038 h 83792"/>
                        <a:gd name="connsiteX10" fmla="*/ 2558316 w 4604818"/>
                        <a:gd name="connsiteY10" fmla="*/ 80773 h 83792"/>
                        <a:gd name="connsiteX11" fmla="*/ 2813468 w 4604818"/>
                        <a:gd name="connsiteY11" fmla="*/ 79263 h 83792"/>
                        <a:gd name="connsiteX12" fmla="*/ 3069376 w 4604818"/>
                        <a:gd name="connsiteY12" fmla="*/ 73979 h 83792"/>
                        <a:gd name="connsiteX13" fmla="*/ 3325283 w 4604818"/>
                        <a:gd name="connsiteY13" fmla="*/ 70960 h 83792"/>
                        <a:gd name="connsiteX14" fmla="*/ 3581190 w 4604818"/>
                        <a:gd name="connsiteY14" fmla="*/ 67185 h 83792"/>
                        <a:gd name="connsiteX15" fmla="*/ 3837097 w 4604818"/>
                        <a:gd name="connsiteY15" fmla="*/ 68695 h 83792"/>
                        <a:gd name="connsiteX16" fmla="*/ 4093004 w 4604818"/>
                        <a:gd name="connsiteY16" fmla="*/ 50578 h 83792"/>
                        <a:gd name="connsiteX17" fmla="*/ 4348911 w 4604818"/>
                        <a:gd name="connsiteY17" fmla="*/ 36235 h 83792"/>
                        <a:gd name="connsiteX18" fmla="*/ 4604818 w 4604818"/>
                        <a:gd name="connsiteY18" fmla="*/ 0 h 837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4604818" h="83792">
                          <a:moveTo>
                            <a:pt x="0" y="83793"/>
                          </a:moveTo>
                          <a:lnTo>
                            <a:pt x="255907" y="83793"/>
                          </a:lnTo>
                          <a:lnTo>
                            <a:pt x="511059" y="83793"/>
                          </a:lnTo>
                          <a:lnTo>
                            <a:pt x="766966" y="83793"/>
                          </a:lnTo>
                          <a:lnTo>
                            <a:pt x="1022874" y="83793"/>
                          </a:lnTo>
                          <a:lnTo>
                            <a:pt x="1278781" y="83793"/>
                          </a:lnTo>
                          <a:lnTo>
                            <a:pt x="1534688" y="83793"/>
                          </a:lnTo>
                          <a:lnTo>
                            <a:pt x="1790595" y="83793"/>
                          </a:lnTo>
                          <a:lnTo>
                            <a:pt x="2046502" y="83793"/>
                          </a:lnTo>
                          <a:lnTo>
                            <a:pt x="2302409" y="83038"/>
                          </a:lnTo>
                          <a:lnTo>
                            <a:pt x="2558316" y="80773"/>
                          </a:lnTo>
                          <a:lnTo>
                            <a:pt x="2813468" y="79263"/>
                          </a:lnTo>
                          <a:lnTo>
                            <a:pt x="3069376" y="73979"/>
                          </a:lnTo>
                          <a:lnTo>
                            <a:pt x="3325283" y="70960"/>
                          </a:lnTo>
                          <a:lnTo>
                            <a:pt x="3581190" y="67185"/>
                          </a:lnTo>
                          <a:lnTo>
                            <a:pt x="3837097" y="68695"/>
                          </a:lnTo>
                          <a:lnTo>
                            <a:pt x="4093004" y="50578"/>
                          </a:lnTo>
                          <a:lnTo>
                            <a:pt x="4348911" y="36235"/>
                          </a:lnTo>
                          <a:lnTo>
                            <a:pt x="4604818" y="0"/>
                          </a:lnTo>
                        </a:path>
                      </a:pathLst>
                    </a:custGeom>
                    <a:noFill/>
                    <a:ln w="11312" cap="flat">
                      <a:solidFill>
                        <a:srgbClr val="3C4E66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182" name="Graphic 6">
                      <a:extLst>
                        <a:ext uri="{FF2B5EF4-FFF2-40B4-BE49-F238E27FC236}">
                          <a16:creationId xmlns:a16="http://schemas.microsoft.com/office/drawing/2014/main" id="{75BD0D4A-B4FC-4945-9733-15E72A5D51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78312" y="5069928"/>
                      <a:ext cx="4631994" cy="110968"/>
                      <a:chOff x="1378312" y="5069928"/>
                      <a:chExt cx="4631994" cy="110968"/>
                    </a:xfrm>
                    <a:solidFill>
                      <a:srgbClr val="3C4E66"/>
                    </a:solidFill>
                  </p:grpSpPr>
                  <p:sp>
                    <p:nvSpPr>
                      <p:cNvPr id="183" name="Freeform: Shape 182">
                        <a:extLst>
                          <a:ext uri="{FF2B5EF4-FFF2-40B4-BE49-F238E27FC236}">
                            <a16:creationId xmlns:a16="http://schemas.microsoft.com/office/drawing/2014/main" id="{1311493C-E4F7-4FEB-9DB8-A77262D02A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8312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3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84" name="Freeform: Shape 183">
                        <a:extLst>
                          <a:ext uri="{FF2B5EF4-FFF2-40B4-BE49-F238E27FC236}">
                            <a16:creationId xmlns:a16="http://schemas.microsoft.com/office/drawing/2014/main" id="{1F377530-CF75-4AE8-92E5-03CC26166C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4220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85" name="Freeform: Shape 184">
                        <a:extLst>
                          <a:ext uri="{FF2B5EF4-FFF2-40B4-BE49-F238E27FC236}">
                            <a16:creationId xmlns:a16="http://schemas.microsoft.com/office/drawing/2014/main" id="{2606F831-1D19-4692-905C-2DE20D924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89372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86" name="Freeform: Shape 185">
                        <a:extLst>
                          <a:ext uri="{FF2B5EF4-FFF2-40B4-BE49-F238E27FC236}">
                            <a16:creationId xmlns:a16="http://schemas.microsoft.com/office/drawing/2014/main" id="{22FC2C6C-8453-431F-BCE8-FB6E519EB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5279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87" name="Freeform: Shape 186">
                        <a:extLst>
                          <a:ext uri="{FF2B5EF4-FFF2-40B4-BE49-F238E27FC236}">
                            <a16:creationId xmlns:a16="http://schemas.microsoft.com/office/drawing/2014/main" id="{9F84F33F-5297-4464-BA57-E6E545EECB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01186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3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88" name="Freeform: Shape 187">
                        <a:extLst>
                          <a:ext uri="{FF2B5EF4-FFF2-40B4-BE49-F238E27FC236}">
                            <a16:creationId xmlns:a16="http://schemas.microsoft.com/office/drawing/2014/main" id="{3CDE6883-614E-4AFA-BF77-F7DBCEA293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57093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89" name="Freeform: Shape 188">
                        <a:extLst>
                          <a:ext uri="{FF2B5EF4-FFF2-40B4-BE49-F238E27FC236}">
                            <a16:creationId xmlns:a16="http://schemas.microsoft.com/office/drawing/2014/main" id="{4DF179A1-0147-4A37-96B3-B9DDA26CB7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13000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0" name="Freeform: Shape 189">
                        <a:extLst>
                          <a:ext uri="{FF2B5EF4-FFF2-40B4-BE49-F238E27FC236}">
                            <a16:creationId xmlns:a16="http://schemas.microsoft.com/office/drawing/2014/main" id="{D37CD820-8F74-4648-98CD-2FF71C3B34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68907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1" name="Freeform: Shape 190">
                        <a:extLst>
                          <a:ext uri="{FF2B5EF4-FFF2-40B4-BE49-F238E27FC236}">
                            <a16:creationId xmlns:a16="http://schemas.microsoft.com/office/drawing/2014/main" id="{F4418824-491C-48B9-92D0-7F6603870B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24814" y="515372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2" name="Freeform: Shape 191">
                        <a:extLst>
                          <a:ext uri="{FF2B5EF4-FFF2-40B4-BE49-F238E27FC236}">
                            <a16:creationId xmlns:a16="http://schemas.microsoft.com/office/drawing/2014/main" id="{D6C18697-6A78-40ED-BC15-FFF574C7CE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0722" y="5152966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3" name="Freeform: Shape 192">
                        <a:extLst>
                          <a:ext uri="{FF2B5EF4-FFF2-40B4-BE49-F238E27FC236}">
                            <a16:creationId xmlns:a16="http://schemas.microsoft.com/office/drawing/2014/main" id="{502A097B-1CFB-4BC6-A818-2C9C328DAF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36629" y="5150701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2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4" name="Freeform: Shape 193">
                        <a:extLst>
                          <a:ext uri="{FF2B5EF4-FFF2-40B4-BE49-F238E27FC236}">
                            <a16:creationId xmlns:a16="http://schemas.microsoft.com/office/drawing/2014/main" id="{387A811D-623A-4ADD-985A-D703B7EAB6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91781" y="5149192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5" name="Freeform: Shape 194">
                        <a:extLst>
                          <a:ext uri="{FF2B5EF4-FFF2-40B4-BE49-F238E27FC236}">
                            <a16:creationId xmlns:a16="http://schemas.microsoft.com/office/drawing/2014/main" id="{FD5FD37B-AE7B-4A99-AA92-7E8F2C1717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47688" y="5143907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3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6" name="Freeform: Shape 195">
                        <a:extLst>
                          <a:ext uri="{FF2B5EF4-FFF2-40B4-BE49-F238E27FC236}">
                            <a16:creationId xmlns:a16="http://schemas.microsoft.com/office/drawing/2014/main" id="{B6D27850-0AB4-41C1-BBC9-8B169EA51D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3595" y="5140888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7" name="Freeform: Shape 196">
                        <a:extLst>
                          <a:ext uri="{FF2B5EF4-FFF2-40B4-BE49-F238E27FC236}">
                            <a16:creationId xmlns:a16="http://schemas.microsoft.com/office/drawing/2014/main" id="{E0D1A31A-D8BA-4C23-B147-A473D5600C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59502" y="5137114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8" name="Freeform: Shape 197">
                        <a:extLst>
                          <a:ext uri="{FF2B5EF4-FFF2-40B4-BE49-F238E27FC236}">
                            <a16:creationId xmlns:a16="http://schemas.microsoft.com/office/drawing/2014/main" id="{53DC2ABB-233F-4E94-BCAE-9A1B46706B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15409" y="5138623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199" name="Freeform: Shape 198">
                        <a:extLst>
                          <a:ext uri="{FF2B5EF4-FFF2-40B4-BE49-F238E27FC236}">
                            <a16:creationId xmlns:a16="http://schemas.microsoft.com/office/drawing/2014/main" id="{74D649AD-DE39-4B8F-87B6-358A984CA9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71316" y="5120506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00" name="Freeform: Shape 199">
                        <a:extLst>
                          <a:ext uri="{FF2B5EF4-FFF2-40B4-BE49-F238E27FC236}">
                            <a16:creationId xmlns:a16="http://schemas.microsoft.com/office/drawing/2014/main" id="{F80947A0-8C0D-42C8-B42C-9535E0FD02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7224" y="5106163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3"/>
                              <a:pt x="21092" y="27176"/>
                              <a:pt x="13588" y="27176"/>
                            </a:cubicBezTo>
                            <a:cubicBezTo>
                              <a:pt x="6083" y="27176"/>
                              <a:pt x="0" y="21092"/>
                              <a:pt x="0" y="13588"/>
                            </a:cubicBezTo>
                            <a:cubicBezTo>
                              <a:pt x="0" y="6084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201" name="Freeform: Shape 200">
                        <a:extLst>
                          <a:ext uri="{FF2B5EF4-FFF2-40B4-BE49-F238E27FC236}">
                            <a16:creationId xmlns:a16="http://schemas.microsoft.com/office/drawing/2014/main" id="{D42C9D27-0A06-49B2-95A3-5274DD8CD0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3131" y="5069928"/>
                        <a:ext cx="27175" cy="27175"/>
                      </a:xfrm>
                      <a:custGeom>
                        <a:avLst/>
                        <a:gdLst>
                          <a:gd name="connsiteX0" fmla="*/ 27176 w 27175"/>
                          <a:gd name="connsiteY0" fmla="*/ 13588 h 27175"/>
                          <a:gd name="connsiteX1" fmla="*/ 13588 w 27175"/>
                          <a:gd name="connsiteY1" fmla="*/ 27176 h 27175"/>
                          <a:gd name="connsiteX2" fmla="*/ 0 w 27175"/>
                          <a:gd name="connsiteY2" fmla="*/ 13588 h 27175"/>
                          <a:gd name="connsiteX3" fmla="*/ 13588 w 27175"/>
                          <a:gd name="connsiteY3" fmla="*/ 0 h 27175"/>
                          <a:gd name="connsiteX4" fmla="*/ 27176 w 27175"/>
                          <a:gd name="connsiteY4" fmla="*/ 13588 h 27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7175" h="27175">
                            <a:moveTo>
                              <a:pt x="27176" y="13588"/>
                            </a:moveTo>
                            <a:cubicBezTo>
                              <a:pt x="27176" y="21092"/>
                              <a:pt x="21092" y="27176"/>
                              <a:pt x="13588" y="27176"/>
                            </a:cubicBezTo>
                            <a:cubicBezTo>
                              <a:pt x="6084" y="27176"/>
                              <a:pt x="0" y="21092"/>
                              <a:pt x="0" y="13588"/>
                            </a:cubicBezTo>
                            <a:cubicBezTo>
                              <a:pt x="0" y="6083"/>
                              <a:pt x="6084" y="0"/>
                              <a:pt x="13588" y="0"/>
                            </a:cubicBezTo>
                            <a:cubicBezTo>
                              <a:pt x="21093" y="0"/>
                              <a:pt x="27176" y="6084"/>
                              <a:pt x="27176" y="13588"/>
                            </a:cubicBezTo>
                            <a:close/>
                          </a:path>
                        </a:pathLst>
                      </a:custGeom>
                      <a:solidFill>
                        <a:srgbClr val="3C4E66"/>
                      </a:solidFill>
                      <a:ln w="754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</p:grpSp>
          </p:grpSp>
        </p:grp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49478959-725D-4960-85A4-3215CC33E39C}"/>
              </a:ext>
            </a:extLst>
          </p:cNvPr>
          <p:cNvSpPr txBox="1"/>
          <p:nvPr/>
        </p:nvSpPr>
        <p:spPr>
          <a:xfrm>
            <a:off x="5644291" y="6595796"/>
            <a:ext cx="4123396" cy="212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73" spc="0" baseline="0">
                <a:solidFill>
                  <a:srgbClr val="777777"/>
                </a:solidFill>
                <a:latin typeface="Lato"/>
                <a:sym typeface="Lato"/>
                <a:rtl val="0"/>
              </a:rPr>
              <a:t>Source: International Council on Clean Transport (ICCT) and European Environment Agency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C687239-FA4A-4446-81F7-FA6AE594BB7D}"/>
              </a:ext>
            </a:extLst>
          </p:cNvPr>
          <p:cNvSpPr txBox="1"/>
          <p:nvPr/>
        </p:nvSpPr>
        <p:spPr>
          <a:xfrm>
            <a:off x="9852789" y="6595796"/>
            <a:ext cx="1911574" cy="212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73" spc="0" baseline="0">
                <a:solidFill>
                  <a:srgbClr val="777777"/>
                </a:solidFill>
                <a:latin typeface="Lato"/>
                <a:sym typeface="Lato"/>
                <a:rtl val="0"/>
              </a:rPr>
              <a:t>OurWorldInData.org/transport • CC BY</a:t>
            </a:r>
          </a:p>
        </p:txBody>
      </p:sp>
      <p:sp>
        <p:nvSpPr>
          <p:cNvPr id="207" name="Title 206">
            <a:extLst>
              <a:ext uri="{FF2B5EF4-FFF2-40B4-BE49-F238E27FC236}">
                <a16:creationId xmlns:a16="http://schemas.microsoft.com/office/drawing/2014/main" id="{F071F907-529D-4E25-A5D2-4036C1E9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694" y="354005"/>
            <a:ext cx="5897218" cy="884238"/>
          </a:xfrm>
        </p:spPr>
        <p:txBody>
          <a:bodyPr/>
          <a:lstStyle/>
          <a:p>
            <a:pPr algn="ctr"/>
            <a:r>
              <a:rPr lang="en-IN">
                <a:cs typeface="Calibri Light"/>
              </a:rPr>
              <a:t>FOSSIL FUEL CONSUMPTION</a:t>
            </a:r>
          </a:p>
        </p:txBody>
      </p:sp>
      <p:sp>
        <p:nvSpPr>
          <p:cNvPr id="209" name="Text Placeholder 9">
            <a:extLst>
              <a:ext uri="{FF2B5EF4-FFF2-40B4-BE49-F238E27FC236}">
                <a16:creationId xmlns:a16="http://schemas.microsoft.com/office/drawing/2014/main" id="{E9F14867-807F-481E-B138-75FCF7B282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60643" y="5677777"/>
            <a:ext cx="6431405" cy="464871"/>
          </a:xfrm>
        </p:spPr>
        <p:txBody>
          <a:bodyPr/>
          <a:lstStyle/>
          <a:p>
            <a:r>
              <a:rPr lang="en-US" sz="1200"/>
              <a:t>90% of cars sold in 2019 are still powered by Petrol and Diesel</a:t>
            </a:r>
          </a:p>
        </p:txBody>
      </p:sp>
      <p:grpSp>
        <p:nvGrpSpPr>
          <p:cNvPr id="214" name="Graphic 210">
            <a:extLst>
              <a:ext uri="{FF2B5EF4-FFF2-40B4-BE49-F238E27FC236}">
                <a16:creationId xmlns:a16="http://schemas.microsoft.com/office/drawing/2014/main" id="{F08F160A-96B7-4B72-B01D-B344904AAAE3}"/>
              </a:ext>
            </a:extLst>
          </p:cNvPr>
          <p:cNvGrpSpPr/>
          <p:nvPr/>
        </p:nvGrpSpPr>
        <p:grpSpPr>
          <a:xfrm>
            <a:off x="5380296" y="5215914"/>
            <a:ext cx="580072" cy="331470"/>
            <a:chOff x="9420225" y="714375"/>
            <a:chExt cx="580072" cy="331470"/>
          </a:xfrm>
        </p:grpSpPr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BE017283-ABD7-4C96-A96E-677CBFB7600A}"/>
                </a:ext>
              </a:extLst>
            </p:cNvPr>
            <p:cNvSpPr/>
            <p:nvPr/>
          </p:nvSpPr>
          <p:spPr>
            <a:xfrm>
              <a:off x="9420225" y="714375"/>
              <a:ext cx="580072" cy="298019"/>
            </a:xfrm>
            <a:custGeom>
              <a:avLst/>
              <a:gdLst>
                <a:gd name="connsiteX0" fmla="*/ 699 w 580072"/>
                <a:gd name="connsiteY0" fmla="*/ -23 h 298019"/>
                <a:gd name="connsiteX1" fmla="*/ 580772 w 580072"/>
                <a:gd name="connsiteY1" fmla="*/ -23 h 298019"/>
                <a:gd name="connsiteX2" fmla="*/ 580772 w 580072"/>
                <a:gd name="connsiteY2" fmla="*/ 297996 h 298019"/>
                <a:gd name="connsiteX3" fmla="*/ 699 w 580072"/>
                <a:gd name="connsiteY3" fmla="*/ 297996 h 298019"/>
                <a:gd name="connsiteX4" fmla="*/ 699 w 580072"/>
                <a:gd name="connsiteY4" fmla="*/ -23 h 298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72" h="298019">
                  <a:moveTo>
                    <a:pt x="699" y="-23"/>
                  </a:moveTo>
                  <a:lnTo>
                    <a:pt x="580772" y="-23"/>
                  </a:lnTo>
                  <a:lnTo>
                    <a:pt x="580772" y="297996"/>
                  </a:lnTo>
                  <a:lnTo>
                    <a:pt x="699" y="297996"/>
                  </a:lnTo>
                  <a:lnTo>
                    <a:pt x="699" y="-23"/>
                  </a:lnTo>
                  <a:close/>
                </a:path>
              </a:pathLst>
            </a:custGeom>
            <a:solidFill>
              <a:srgbClr val="002147"/>
            </a:solidFill>
            <a:ln w="2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97531FC-0B79-439A-9F61-5A0449FCA0E7}"/>
                </a:ext>
              </a:extLst>
            </p:cNvPr>
            <p:cNvSpPr/>
            <p:nvPr/>
          </p:nvSpPr>
          <p:spPr>
            <a:xfrm>
              <a:off x="9447540" y="757438"/>
              <a:ext cx="520742" cy="214820"/>
            </a:xfrm>
            <a:custGeom>
              <a:avLst/>
              <a:gdLst>
                <a:gd name="connsiteX0" fmla="*/ 86582 w 520742"/>
                <a:gd name="connsiteY0" fmla="*/ 45995 h 214820"/>
                <a:gd name="connsiteX1" fmla="*/ 83488 w 520742"/>
                <a:gd name="connsiteY1" fmla="*/ 63978 h 214820"/>
                <a:gd name="connsiteX2" fmla="*/ 61114 w 520742"/>
                <a:gd name="connsiteY2" fmla="*/ 87181 h 214820"/>
                <a:gd name="connsiteX3" fmla="*/ 43601 w 520742"/>
                <a:gd name="connsiteY3" fmla="*/ 90412 h 214820"/>
                <a:gd name="connsiteX4" fmla="*/ 26116 w 520742"/>
                <a:gd name="connsiteY4" fmla="*/ 87181 h 214820"/>
                <a:gd name="connsiteX5" fmla="*/ 3797 w 520742"/>
                <a:gd name="connsiteY5" fmla="*/ 63978 h 214820"/>
                <a:gd name="connsiteX6" fmla="*/ 703 w 520742"/>
                <a:gd name="connsiteY6" fmla="*/ 45995 h 214820"/>
                <a:gd name="connsiteX7" fmla="*/ 3797 w 520742"/>
                <a:gd name="connsiteY7" fmla="*/ 28041 h 214820"/>
                <a:gd name="connsiteX8" fmla="*/ 12553 w 520742"/>
                <a:gd name="connsiteY8" fmla="*/ 13953 h 214820"/>
                <a:gd name="connsiteX9" fmla="*/ 26088 w 520742"/>
                <a:gd name="connsiteY9" fmla="*/ 4727 h 214820"/>
                <a:gd name="connsiteX10" fmla="*/ 43601 w 520742"/>
                <a:gd name="connsiteY10" fmla="*/ 1440 h 214820"/>
                <a:gd name="connsiteX11" fmla="*/ 61114 w 520742"/>
                <a:gd name="connsiteY11" fmla="*/ 4727 h 214820"/>
                <a:gd name="connsiteX12" fmla="*/ 74732 w 520742"/>
                <a:gd name="connsiteY12" fmla="*/ 13953 h 214820"/>
                <a:gd name="connsiteX13" fmla="*/ 83488 w 520742"/>
                <a:gd name="connsiteY13" fmla="*/ 28041 h 214820"/>
                <a:gd name="connsiteX14" fmla="*/ 86582 w 520742"/>
                <a:gd name="connsiteY14" fmla="*/ 45995 h 214820"/>
                <a:gd name="connsiteX15" fmla="*/ 74483 w 520742"/>
                <a:gd name="connsiteY15" fmla="*/ 45995 h 214820"/>
                <a:gd name="connsiteX16" fmla="*/ 72273 w 520742"/>
                <a:gd name="connsiteY16" fmla="*/ 31576 h 214820"/>
                <a:gd name="connsiteX17" fmla="*/ 66086 w 520742"/>
                <a:gd name="connsiteY17" fmla="*/ 20831 h 214820"/>
                <a:gd name="connsiteX18" fmla="*/ 56363 w 520742"/>
                <a:gd name="connsiteY18" fmla="*/ 14036 h 214820"/>
                <a:gd name="connsiteX19" fmla="*/ 43601 w 520742"/>
                <a:gd name="connsiteY19" fmla="*/ 11661 h 214820"/>
                <a:gd name="connsiteX20" fmla="*/ 30895 w 520742"/>
                <a:gd name="connsiteY20" fmla="*/ 14036 h 214820"/>
                <a:gd name="connsiteX21" fmla="*/ 21116 w 520742"/>
                <a:gd name="connsiteY21" fmla="*/ 20831 h 214820"/>
                <a:gd name="connsiteX22" fmla="*/ 14929 w 520742"/>
                <a:gd name="connsiteY22" fmla="*/ 31604 h 214820"/>
                <a:gd name="connsiteX23" fmla="*/ 12719 w 520742"/>
                <a:gd name="connsiteY23" fmla="*/ 45968 h 214820"/>
                <a:gd name="connsiteX24" fmla="*/ 14929 w 520742"/>
                <a:gd name="connsiteY24" fmla="*/ 60387 h 214820"/>
                <a:gd name="connsiteX25" fmla="*/ 21116 w 520742"/>
                <a:gd name="connsiteY25" fmla="*/ 71160 h 214820"/>
                <a:gd name="connsiteX26" fmla="*/ 30922 w 520742"/>
                <a:gd name="connsiteY26" fmla="*/ 77899 h 214820"/>
                <a:gd name="connsiteX27" fmla="*/ 43629 w 520742"/>
                <a:gd name="connsiteY27" fmla="*/ 80192 h 214820"/>
                <a:gd name="connsiteX28" fmla="*/ 56363 w 520742"/>
                <a:gd name="connsiteY28" fmla="*/ 77899 h 214820"/>
                <a:gd name="connsiteX29" fmla="*/ 66086 w 520742"/>
                <a:gd name="connsiteY29" fmla="*/ 71160 h 214820"/>
                <a:gd name="connsiteX30" fmla="*/ 72301 w 520742"/>
                <a:gd name="connsiteY30" fmla="*/ 60387 h 214820"/>
                <a:gd name="connsiteX31" fmla="*/ 74511 w 520742"/>
                <a:gd name="connsiteY31" fmla="*/ 45995 h 214820"/>
                <a:gd name="connsiteX32" fmla="*/ 146909 w 520742"/>
                <a:gd name="connsiteY32" fmla="*/ 27930 h 214820"/>
                <a:gd name="connsiteX33" fmla="*/ 146909 w 520742"/>
                <a:gd name="connsiteY33" fmla="*/ 89501 h 214820"/>
                <a:gd name="connsiteX34" fmla="*/ 140501 w 520742"/>
                <a:gd name="connsiteY34" fmla="*/ 89501 h 214820"/>
                <a:gd name="connsiteX35" fmla="*/ 137600 w 520742"/>
                <a:gd name="connsiteY35" fmla="*/ 87263 h 214820"/>
                <a:gd name="connsiteX36" fmla="*/ 136744 w 520742"/>
                <a:gd name="connsiteY36" fmla="*/ 80634 h 214820"/>
                <a:gd name="connsiteX37" fmla="*/ 127739 w 520742"/>
                <a:gd name="connsiteY37" fmla="*/ 87816 h 214820"/>
                <a:gd name="connsiteX38" fmla="*/ 116331 w 520742"/>
                <a:gd name="connsiteY38" fmla="*/ 90468 h 214820"/>
                <a:gd name="connsiteX39" fmla="*/ 107381 w 520742"/>
                <a:gd name="connsiteY39" fmla="*/ 88810 h 214820"/>
                <a:gd name="connsiteX40" fmla="*/ 100945 w 520742"/>
                <a:gd name="connsiteY40" fmla="*/ 84114 h 214820"/>
                <a:gd name="connsiteX41" fmla="*/ 96995 w 520742"/>
                <a:gd name="connsiteY41" fmla="*/ 76739 h 214820"/>
                <a:gd name="connsiteX42" fmla="*/ 95725 w 520742"/>
                <a:gd name="connsiteY42" fmla="*/ 67209 h 214820"/>
                <a:gd name="connsiteX43" fmla="*/ 95725 w 520742"/>
                <a:gd name="connsiteY43" fmla="*/ 27903 h 214820"/>
                <a:gd name="connsiteX44" fmla="*/ 106525 w 520742"/>
                <a:gd name="connsiteY44" fmla="*/ 27903 h 214820"/>
                <a:gd name="connsiteX45" fmla="*/ 106525 w 520742"/>
                <a:gd name="connsiteY45" fmla="*/ 67182 h 214820"/>
                <a:gd name="connsiteX46" fmla="*/ 109702 w 520742"/>
                <a:gd name="connsiteY46" fmla="*/ 77982 h 214820"/>
                <a:gd name="connsiteX47" fmla="*/ 119480 w 520742"/>
                <a:gd name="connsiteY47" fmla="*/ 81822 h 214820"/>
                <a:gd name="connsiteX48" fmla="*/ 128402 w 520742"/>
                <a:gd name="connsiteY48" fmla="*/ 79557 h 214820"/>
                <a:gd name="connsiteX49" fmla="*/ 136136 w 520742"/>
                <a:gd name="connsiteY49" fmla="*/ 73259 h 214820"/>
                <a:gd name="connsiteX50" fmla="*/ 136136 w 520742"/>
                <a:gd name="connsiteY50" fmla="*/ 27903 h 214820"/>
                <a:gd name="connsiteX51" fmla="*/ 146937 w 520742"/>
                <a:gd name="connsiteY51" fmla="*/ 27903 h 214820"/>
                <a:gd name="connsiteX52" fmla="*/ 170692 w 520742"/>
                <a:gd name="connsiteY52" fmla="*/ 40278 h 214820"/>
                <a:gd name="connsiteX53" fmla="*/ 177874 w 520742"/>
                <a:gd name="connsiteY53" fmla="*/ 30444 h 214820"/>
                <a:gd name="connsiteX54" fmla="*/ 188260 w 520742"/>
                <a:gd name="connsiteY54" fmla="*/ 26853 h 214820"/>
                <a:gd name="connsiteX55" fmla="*/ 191961 w 520742"/>
                <a:gd name="connsiteY55" fmla="*/ 27267 h 214820"/>
                <a:gd name="connsiteX56" fmla="*/ 195193 w 520742"/>
                <a:gd name="connsiteY56" fmla="*/ 28621 h 214820"/>
                <a:gd name="connsiteX57" fmla="*/ 194365 w 520742"/>
                <a:gd name="connsiteY57" fmla="*/ 36687 h 214820"/>
                <a:gd name="connsiteX58" fmla="*/ 192541 w 520742"/>
                <a:gd name="connsiteY58" fmla="*/ 38206 h 214820"/>
                <a:gd name="connsiteX59" fmla="*/ 190055 w 520742"/>
                <a:gd name="connsiteY59" fmla="*/ 37847 h 214820"/>
                <a:gd name="connsiteX60" fmla="*/ 181106 w 520742"/>
                <a:gd name="connsiteY60" fmla="*/ 38344 h 214820"/>
                <a:gd name="connsiteX61" fmla="*/ 177045 w 520742"/>
                <a:gd name="connsiteY61" fmla="*/ 40885 h 214820"/>
                <a:gd name="connsiteX62" fmla="*/ 173813 w 520742"/>
                <a:gd name="connsiteY62" fmla="*/ 45029 h 214820"/>
                <a:gd name="connsiteX63" fmla="*/ 171272 w 520742"/>
                <a:gd name="connsiteY63" fmla="*/ 50608 h 214820"/>
                <a:gd name="connsiteX64" fmla="*/ 171272 w 520742"/>
                <a:gd name="connsiteY64" fmla="*/ 89501 h 214820"/>
                <a:gd name="connsiteX65" fmla="*/ 160389 w 520742"/>
                <a:gd name="connsiteY65" fmla="*/ 89501 h 214820"/>
                <a:gd name="connsiteX66" fmla="*/ 160389 w 520742"/>
                <a:gd name="connsiteY66" fmla="*/ 27930 h 214820"/>
                <a:gd name="connsiteX67" fmla="*/ 166604 w 520742"/>
                <a:gd name="connsiteY67" fmla="*/ 27930 h 214820"/>
                <a:gd name="connsiteX68" fmla="*/ 169035 w 520742"/>
                <a:gd name="connsiteY68" fmla="*/ 28621 h 214820"/>
                <a:gd name="connsiteX69" fmla="*/ 169946 w 520742"/>
                <a:gd name="connsiteY69" fmla="*/ 30914 h 214820"/>
                <a:gd name="connsiteX70" fmla="*/ 170664 w 520742"/>
                <a:gd name="connsiteY70" fmla="*/ 40278 h 214820"/>
                <a:gd name="connsiteX71" fmla="*/ 339631 w 520742"/>
                <a:gd name="connsiteY71" fmla="*/ 2435 h 214820"/>
                <a:gd name="connsiteX72" fmla="*/ 312451 w 520742"/>
                <a:gd name="connsiteY72" fmla="*/ 89501 h 214820"/>
                <a:gd name="connsiteX73" fmla="*/ 301899 w 520742"/>
                <a:gd name="connsiteY73" fmla="*/ 89501 h 214820"/>
                <a:gd name="connsiteX74" fmla="*/ 279829 w 520742"/>
                <a:gd name="connsiteY74" fmla="*/ 23069 h 214820"/>
                <a:gd name="connsiteX75" fmla="*/ 278668 w 520742"/>
                <a:gd name="connsiteY75" fmla="*/ 18704 h 214820"/>
                <a:gd name="connsiteX76" fmla="*/ 277453 w 520742"/>
                <a:gd name="connsiteY76" fmla="*/ 23069 h 214820"/>
                <a:gd name="connsiteX77" fmla="*/ 255272 w 520742"/>
                <a:gd name="connsiteY77" fmla="*/ 89501 h 214820"/>
                <a:gd name="connsiteX78" fmla="*/ 244693 w 520742"/>
                <a:gd name="connsiteY78" fmla="*/ 89501 h 214820"/>
                <a:gd name="connsiteX79" fmla="*/ 217567 w 520742"/>
                <a:gd name="connsiteY79" fmla="*/ 2407 h 214820"/>
                <a:gd name="connsiteX80" fmla="*/ 227346 w 520742"/>
                <a:gd name="connsiteY80" fmla="*/ 2407 h 214820"/>
                <a:gd name="connsiteX81" fmla="*/ 229970 w 520742"/>
                <a:gd name="connsiteY81" fmla="*/ 3208 h 214820"/>
                <a:gd name="connsiteX82" fmla="*/ 231351 w 520742"/>
                <a:gd name="connsiteY82" fmla="*/ 5225 h 214820"/>
                <a:gd name="connsiteX83" fmla="*/ 249361 w 520742"/>
                <a:gd name="connsiteY83" fmla="*/ 65718 h 214820"/>
                <a:gd name="connsiteX84" fmla="*/ 250134 w 520742"/>
                <a:gd name="connsiteY84" fmla="*/ 69254 h 214820"/>
                <a:gd name="connsiteX85" fmla="*/ 250935 w 520742"/>
                <a:gd name="connsiteY85" fmla="*/ 73286 h 214820"/>
                <a:gd name="connsiteX86" fmla="*/ 251764 w 520742"/>
                <a:gd name="connsiteY86" fmla="*/ 69254 h 214820"/>
                <a:gd name="connsiteX87" fmla="*/ 252814 w 520742"/>
                <a:gd name="connsiteY87" fmla="*/ 65746 h 214820"/>
                <a:gd name="connsiteX88" fmla="*/ 273282 w 520742"/>
                <a:gd name="connsiteY88" fmla="*/ 5225 h 214820"/>
                <a:gd name="connsiteX89" fmla="*/ 274691 w 520742"/>
                <a:gd name="connsiteY89" fmla="*/ 3319 h 214820"/>
                <a:gd name="connsiteX90" fmla="*/ 277315 w 520742"/>
                <a:gd name="connsiteY90" fmla="*/ 2407 h 214820"/>
                <a:gd name="connsiteX91" fmla="*/ 280713 w 520742"/>
                <a:gd name="connsiteY91" fmla="*/ 2407 h 214820"/>
                <a:gd name="connsiteX92" fmla="*/ 283254 w 520742"/>
                <a:gd name="connsiteY92" fmla="*/ 3208 h 214820"/>
                <a:gd name="connsiteX93" fmla="*/ 284718 w 520742"/>
                <a:gd name="connsiteY93" fmla="*/ 5225 h 214820"/>
                <a:gd name="connsiteX94" fmla="*/ 305158 w 520742"/>
                <a:gd name="connsiteY94" fmla="*/ 65718 h 214820"/>
                <a:gd name="connsiteX95" fmla="*/ 307037 w 520742"/>
                <a:gd name="connsiteY95" fmla="*/ 72955 h 214820"/>
                <a:gd name="connsiteX96" fmla="*/ 308473 w 520742"/>
                <a:gd name="connsiteY96" fmla="*/ 65746 h 214820"/>
                <a:gd name="connsiteX97" fmla="*/ 326538 w 520742"/>
                <a:gd name="connsiteY97" fmla="*/ 5225 h 214820"/>
                <a:gd name="connsiteX98" fmla="*/ 327864 w 520742"/>
                <a:gd name="connsiteY98" fmla="*/ 3291 h 214820"/>
                <a:gd name="connsiteX99" fmla="*/ 330488 w 520742"/>
                <a:gd name="connsiteY99" fmla="*/ 2407 h 214820"/>
                <a:gd name="connsiteX100" fmla="*/ 339659 w 520742"/>
                <a:gd name="connsiteY100" fmla="*/ 2407 h 214820"/>
                <a:gd name="connsiteX101" fmla="*/ 365458 w 520742"/>
                <a:gd name="connsiteY101" fmla="*/ 26964 h 214820"/>
                <a:gd name="connsiteX102" fmla="*/ 377612 w 520742"/>
                <a:gd name="connsiteY102" fmla="*/ 29229 h 214820"/>
                <a:gd name="connsiteX103" fmla="*/ 392694 w 520742"/>
                <a:gd name="connsiteY103" fmla="*/ 45636 h 214820"/>
                <a:gd name="connsiteX104" fmla="*/ 394738 w 520742"/>
                <a:gd name="connsiteY104" fmla="*/ 58702 h 214820"/>
                <a:gd name="connsiteX105" fmla="*/ 392694 w 520742"/>
                <a:gd name="connsiteY105" fmla="*/ 71822 h 214820"/>
                <a:gd name="connsiteX106" fmla="*/ 377612 w 520742"/>
                <a:gd name="connsiteY106" fmla="*/ 88175 h 214820"/>
                <a:gd name="connsiteX107" fmla="*/ 365458 w 520742"/>
                <a:gd name="connsiteY107" fmla="*/ 90357 h 214820"/>
                <a:gd name="connsiteX108" fmla="*/ 353194 w 520742"/>
                <a:gd name="connsiteY108" fmla="*/ 88147 h 214820"/>
                <a:gd name="connsiteX109" fmla="*/ 343940 w 520742"/>
                <a:gd name="connsiteY109" fmla="*/ 81794 h 214820"/>
                <a:gd name="connsiteX110" fmla="*/ 338057 w 520742"/>
                <a:gd name="connsiteY110" fmla="*/ 71822 h 214820"/>
                <a:gd name="connsiteX111" fmla="*/ 336040 w 520742"/>
                <a:gd name="connsiteY111" fmla="*/ 58702 h 214820"/>
                <a:gd name="connsiteX112" fmla="*/ 338057 w 520742"/>
                <a:gd name="connsiteY112" fmla="*/ 45636 h 214820"/>
                <a:gd name="connsiteX113" fmla="*/ 343940 w 520742"/>
                <a:gd name="connsiteY113" fmla="*/ 35609 h 214820"/>
                <a:gd name="connsiteX114" fmla="*/ 353194 w 520742"/>
                <a:gd name="connsiteY114" fmla="*/ 29229 h 214820"/>
                <a:gd name="connsiteX115" fmla="*/ 365458 w 520742"/>
                <a:gd name="connsiteY115" fmla="*/ 26964 h 214820"/>
                <a:gd name="connsiteX116" fmla="*/ 365458 w 520742"/>
                <a:gd name="connsiteY116" fmla="*/ 81905 h 214820"/>
                <a:gd name="connsiteX117" fmla="*/ 379076 w 520742"/>
                <a:gd name="connsiteY117" fmla="*/ 75828 h 214820"/>
                <a:gd name="connsiteX118" fmla="*/ 383579 w 520742"/>
                <a:gd name="connsiteY118" fmla="*/ 58757 h 214820"/>
                <a:gd name="connsiteX119" fmla="*/ 379076 w 520742"/>
                <a:gd name="connsiteY119" fmla="*/ 41631 h 214820"/>
                <a:gd name="connsiteX120" fmla="*/ 365458 w 520742"/>
                <a:gd name="connsiteY120" fmla="*/ 35471 h 214820"/>
                <a:gd name="connsiteX121" fmla="*/ 357365 w 520742"/>
                <a:gd name="connsiteY121" fmla="*/ 37046 h 214820"/>
                <a:gd name="connsiteX122" fmla="*/ 351675 w 520742"/>
                <a:gd name="connsiteY122" fmla="*/ 41603 h 214820"/>
                <a:gd name="connsiteX123" fmla="*/ 348250 w 520742"/>
                <a:gd name="connsiteY123" fmla="*/ 48979 h 214820"/>
                <a:gd name="connsiteX124" fmla="*/ 347145 w 520742"/>
                <a:gd name="connsiteY124" fmla="*/ 58757 h 214820"/>
                <a:gd name="connsiteX125" fmla="*/ 351675 w 520742"/>
                <a:gd name="connsiteY125" fmla="*/ 75828 h 214820"/>
                <a:gd name="connsiteX126" fmla="*/ 365458 w 520742"/>
                <a:gd name="connsiteY126" fmla="*/ 81905 h 214820"/>
                <a:gd name="connsiteX127" fmla="*/ 415096 w 520742"/>
                <a:gd name="connsiteY127" fmla="*/ 40278 h 214820"/>
                <a:gd name="connsiteX128" fmla="*/ 422278 w 520742"/>
                <a:gd name="connsiteY128" fmla="*/ 30444 h 214820"/>
                <a:gd name="connsiteX129" fmla="*/ 432664 w 520742"/>
                <a:gd name="connsiteY129" fmla="*/ 26853 h 214820"/>
                <a:gd name="connsiteX130" fmla="*/ 436365 w 520742"/>
                <a:gd name="connsiteY130" fmla="*/ 27267 h 214820"/>
                <a:gd name="connsiteX131" fmla="*/ 439570 w 520742"/>
                <a:gd name="connsiteY131" fmla="*/ 28621 h 214820"/>
                <a:gd name="connsiteX132" fmla="*/ 438796 w 520742"/>
                <a:gd name="connsiteY132" fmla="*/ 36687 h 214820"/>
                <a:gd name="connsiteX133" fmla="*/ 436973 w 520742"/>
                <a:gd name="connsiteY133" fmla="*/ 38206 h 214820"/>
                <a:gd name="connsiteX134" fmla="*/ 434487 w 520742"/>
                <a:gd name="connsiteY134" fmla="*/ 37847 h 214820"/>
                <a:gd name="connsiteX135" fmla="*/ 425537 w 520742"/>
                <a:gd name="connsiteY135" fmla="*/ 38344 h 214820"/>
                <a:gd name="connsiteX136" fmla="*/ 421477 w 520742"/>
                <a:gd name="connsiteY136" fmla="*/ 40885 h 214820"/>
                <a:gd name="connsiteX137" fmla="*/ 418245 w 520742"/>
                <a:gd name="connsiteY137" fmla="*/ 45029 h 214820"/>
                <a:gd name="connsiteX138" fmla="*/ 415704 w 520742"/>
                <a:gd name="connsiteY138" fmla="*/ 50608 h 214820"/>
                <a:gd name="connsiteX139" fmla="*/ 415704 w 520742"/>
                <a:gd name="connsiteY139" fmla="*/ 89501 h 214820"/>
                <a:gd name="connsiteX140" fmla="*/ 404820 w 520742"/>
                <a:gd name="connsiteY140" fmla="*/ 89501 h 214820"/>
                <a:gd name="connsiteX141" fmla="*/ 404820 w 520742"/>
                <a:gd name="connsiteY141" fmla="*/ 27930 h 214820"/>
                <a:gd name="connsiteX142" fmla="*/ 411008 w 520742"/>
                <a:gd name="connsiteY142" fmla="*/ 27930 h 214820"/>
                <a:gd name="connsiteX143" fmla="*/ 413439 w 520742"/>
                <a:gd name="connsiteY143" fmla="*/ 28621 h 214820"/>
                <a:gd name="connsiteX144" fmla="*/ 414350 w 520742"/>
                <a:gd name="connsiteY144" fmla="*/ 30914 h 214820"/>
                <a:gd name="connsiteX145" fmla="*/ 415096 w 520742"/>
                <a:gd name="connsiteY145" fmla="*/ 40278 h 214820"/>
                <a:gd name="connsiteX146" fmla="*/ 456640 w 520742"/>
                <a:gd name="connsiteY146" fmla="*/ -24 h 214820"/>
                <a:gd name="connsiteX147" fmla="*/ 456640 w 520742"/>
                <a:gd name="connsiteY147" fmla="*/ 89501 h 214820"/>
                <a:gd name="connsiteX148" fmla="*/ 445812 w 520742"/>
                <a:gd name="connsiteY148" fmla="*/ 89501 h 214820"/>
                <a:gd name="connsiteX149" fmla="*/ 445812 w 520742"/>
                <a:gd name="connsiteY149" fmla="*/ 4 h 214820"/>
                <a:gd name="connsiteX150" fmla="*/ 456640 w 520742"/>
                <a:gd name="connsiteY150" fmla="*/ 4 h 214820"/>
                <a:gd name="connsiteX151" fmla="*/ 510642 w 520742"/>
                <a:gd name="connsiteY151" fmla="*/ 42598 h 214820"/>
                <a:gd name="connsiteX152" fmla="*/ 504068 w 520742"/>
                <a:gd name="connsiteY152" fmla="*/ 36935 h 214820"/>
                <a:gd name="connsiteX153" fmla="*/ 496168 w 520742"/>
                <a:gd name="connsiteY153" fmla="*/ 35278 h 214820"/>
                <a:gd name="connsiteX154" fmla="*/ 482992 w 520742"/>
                <a:gd name="connsiteY154" fmla="*/ 41438 h 214820"/>
                <a:gd name="connsiteX155" fmla="*/ 478352 w 520742"/>
                <a:gd name="connsiteY155" fmla="*/ 58923 h 214820"/>
                <a:gd name="connsiteX156" fmla="*/ 479401 w 520742"/>
                <a:gd name="connsiteY156" fmla="*/ 69254 h 214820"/>
                <a:gd name="connsiteX157" fmla="*/ 482440 w 520742"/>
                <a:gd name="connsiteY157" fmla="*/ 76325 h 214820"/>
                <a:gd name="connsiteX158" fmla="*/ 487356 w 520742"/>
                <a:gd name="connsiteY158" fmla="*/ 80330 h 214820"/>
                <a:gd name="connsiteX159" fmla="*/ 493986 w 520742"/>
                <a:gd name="connsiteY159" fmla="*/ 81601 h 214820"/>
                <a:gd name="connsiteX160" fmla="*/ 503267 w 520742"/>
                <a:gd name="connsiteY160" fmla="*/ 79170 h 214820"/>
                <a:gd name="connsiteX161" fmla="*/ 510642 w 520742"/>
                <a:gd name="connsiteY161" fmla="*/ 72292 h 214820"/>
                <a:gd name="connsiteX162" fmla="*/ 510642 w 520742"/>
                <a:gd name="connsiteY162" fmla="*/ 42598 h 214820"/>
                <a:gd name="connsiteX163" fmla="*/ 521443 w 520742"/>
                <a:gd name="connsiteY163" fmla="*/ -24 h 214820"/>
                <a:gd name="connsiteX164" fmla="*/ 521443 w 520742"/>
                <a:gd name="connsiteY164" fmla="*/ 89501 h 214820"/>
                <a:gd name="connsiteX165" fmla="*/ 515007 w 520742"/>
                <a:gd name="connsiteY165" fmla="*/ 89501 h 214820"/>
                <a:gd name="connsiteX166" fmla="*/ 512079 w 520742"/>
                <a:gd name="connsiteY166" fmla="*/ 87263 h 214820"/>
                <a:gd name="connsiteX167" fmla="*/ 511112 w 520742"/>
                <a:gd name="connsiteY167" fmla="*/ 79778 h 214820"/>
                <a:gd name="connsiteX168" fmla="*/ 502134 w 520742"/>
                <a:gd name="connsiteY168" fmla="*/ 87429 h 214820"/>
                <a:gd name="connsiteX169" fmla="*/ 490450 w 520742"/>
                <a:gd name="connsiteY169" fmla="*/ 90357 h 214820"/>
                <a:gd name="connsiteX170" fmla="*/ 473490 w 520742"/>
                <a:gd name="connsiteY170" fmla="*/ 82347 h 214820"/>
                <a:gd name="connsiteX171" fmla="*/ 468822 w 520742"/>
                <a:gd name="connsiteY171" fmla="*/ 72485 h 214820"/>
                <a:gd name="connsiteX172" fmla="*/ 469015 w 520742"/>
                <a:gd name="connsiteY172" fmla="*/ 46299 h 214820"/>
                <a:gd name="connsiteX173" fmla="*/ 474236 w 520742"/>
                <a:gd name="connsiteY173" fmla="*/ 36079 h 214820"/>
                <a:gd name="connsiteX174" fmla="*/ 493737 w 520742"/>
                <a:gd name="connsiteY174" fmla="*/ 26853 h 214820"/>
                <a:gd name="connsiteX175" fmla="*/ 510642 w 520742"/>
                <a:gd name="connsiteY175" fmla="*/ 34090 h 214820"/>
                <a:gd name="connsiteX176" fmla="*/ 510642 w 520742"/>
                <a:gd name="connsiteY176" fmla="*/ -24 h 214820"/>
                <a:gd name="connsiteX177" fmla="*/ 521443 w 520742"/>
                <a:gd name="connsiteY177" fmla="*/ -24 h 214820"/>
                <a:gd name="connsiteX178" fmla="*/ 102133 w 520742"/>
                <a:gd name="connsiteY178" fmla="*/ 152232 h 214820"/>
                <a:gd name="connsiteX179" fmla="*/ 102133 w 520742"/>
                <a:gd name="connsiteY179" fmla="*/ 213802 h 214820"/>
                <a:gd name="connsiteX180" fmla="*/ 91333 w 520742"/>
                <a:gd name="connsiteY180" fmla="*/ 213802 h 214820"/>
                <a:gd name="connsiteX181" fmla="*/ 91333 w 520742"/>
                <a:gd name="connsiteY181" fmla="*/ 152232 h 214820"/>
                <a:gd name="connsiteX182" fmla="*/ 102133 w 520742"/>
                <a:gd name="connsiteY182" fmla="*/ 152232 h 214820"/>
                <a:gd name="connsiteX183" fmla="*/ 104453 w 520742"/>
                <a:gd name="connsiteY183" fmla="*/ 132896 h 214820"/>
                <a:gd name="connsiteX184" fmla="*/ 103790 w 520742"/>
                <a:gd name="connsiteY184" fmla="*/ 135907 h 214820"/>
                <a:gd name="connsiteX185" fmla="*/ 102078 w 520742"/>
                <a:gd name="connsiteY185" fmla="*/ 138337 h 214820"/>
                <a:gd name="connsiteX186" fmla="*/ 99592 w 520742"/>
                <a:gd name="connsiteY186" fmla="*/ 139967 h 214820"/>
                <a:gd name="connsiteX187" fmla="*/ 93625 w 520742"/>
                <a:gd name="connsiteY187" fmla="*/ 139967 h 214820"/>
                <a:gd name="connsiteX188" fmla="*/ 89620 w 520742"/>
                <a:gd name="connsiteY188" fmla="*/ 135907 h 214820"/>
                <a:gd name="connsiteX189" fmla="*/ 89620 w 520742"/>
                <a:gd name="connsiteY189" fmla="*/ 129940 h 214820"/>
                <a:gd name="connsiteX190" fmla="*/ 91277 w 520742"/>
                <a:gd name="connsiteY190" fmla="*/ 127454 h 214820"/>
                <a:gd name="connsiteX191" fmla="*/ 93625 w 520742"/>
                <a:gd name="connsiteY191" fmla="*/ 125742 h 214820"/>
                <a:gd name="connsiteX192" fmla="*/ 99592 w 520742"/>
                <a:gd name="connsiteY192" fmla="*/ 125742 h 214820"/>
                <a:gd name="connsiteX193" fmla="*/ 102078 w 520742"/>
                <a:gd name="connsiteY193" fmla="*/ 127454 h 214820"/>
                <a:gd name="connsiteX194" fmla="*/ 103790 w 520742"/>
                <a:gd name="connsiteY194" fmla="*/ 129940 h 214820"/>
                <a:gd name="connsiteX195" fmla="*/ 104453 w 520742"/>
                <a:gd name="connsiteY195" fmla="*/ 132923 h 214820"/>
                <a:gd name="connsiteX196" fmla="*/ 126468 w 520742"/>
                <a:gd name="connsiteY196" fmla="*/ 161181 h 214820"/>
                <a:gd name="connsiteX197" fmla="*/ 130722 w 520742"/>
                <a:gd name="connsiteY197" fmla="*/ 157093 h 214820"/>
                <a:gd name="connsiteX198" fmla="*/ 140832 w 520742"/>
                <a:gd name="connsiteY198" fmla="*/ 152011 h 214820"/>
                <a:gd name="connsiteX199" fmla="*/ 155831 w 520742"/>
                <a:gd name="connsiteY199" fmla="*/ 152977 h 214820"/>
                <a:gd name="connsiteX200" fmla="*/ 162267 w 520742"/>
                <a:gd name="connsiteY200" fmla="*/ 157701 h 214820"/>
                <a:gd name="connsiteX201" fmla="*/ 166217 w 520742"/>
                <a:gd name="connsiteY201" fmla="*/ 165076 h 214820"/>
                <a:gd name="connsiteX202" fmla="*/ 167571 w 520742"/>
                <a:gd name="connsiteY202" fmla="*/ 174606 h 214820"/>
                <a:gd name="connsiteX203" fmla="*/ 167571 w 520742"/>
                <a:gd name="connsiteY203" fmla="*/ 213802 h 214820"/>
                <a:gd name="connsiteX204" fmla="*/ 156687 w 520742"/>
                <a:gd name="connsiteY204" fmla="*/ 213802 h 214820"/>
                <a:gd name="connsiteX205" fmla="*/ 156687 w 520742"/>
                <a:gd name="connsiteY205" fmla="*/ 174606 h 214820"/>
                <a:gd name="connsiteX206" fmla="*/ 153456 w 520742"/>
                <a:gd name="connsiteY206" fmla="*/ 163778 h 214820"/>
                <a:gd name="connsiteX207" fmla="*/ 143788 w 520742"/>
                <a:gd name="connsiteY207" fmla="*/ 159911 h 214820"/>
                <a:gd name="connsiteX208" fmla="*/ 134810 w 520742"/>
                <a:gd name="connsiteY208" fmla="*/ 162203 h 214820"/>
                <a:gd name="connsiteX209" fmla="*/ 127159 w 520742"/>
                <a:gd name="connsiteY209" fmla="*/ 168474 h 214820"/>
                <a:gd name="connsiteX210" fmla="*/ 127159 w 520742"/>
                <a:gd name="connsiteY210" fmla="*/ 213802 h 214820"/>
                <a:gd name="connsiteX211" fmla="*/ 116276 w 520742"/>
                <a:gd name="connsiteY211" fmla="*/ 213802 h 214820"/>
                <a:gd name="connsiteX212" fmla="*/ 116276 w 520742"/>
                <a:gd name="connsiteY212" fmla="*/ 152232 h 214820"/>
                <a:gd name="connsiteX213" fmla="*/ 122767 w 520742"/>
                <a:gd name="connsiteY213" fmla="*/ 152232 h 214820"/>
                <a:gd name="connsiteX214" fmla="*/ 125640 w 520742"/>
                <a:gd name="connsiteY214" fmla="*/ 154497 h 214820"/>
                <a:gd name="connsiteX215" fmla="*/ 126468 w 520742"/>
                <a:gd name="connsiteY215" fmla="*/ 161181 h 214820"/>
                <a:gd name="connsiteX216" fmla="*/ 285850 w 520742"/>
                <a:gd name="connsiteY216" fmla="*/ 170297 h 214820"/>
                <a:gd name="connsiteX217" fmla="*/ 282784 w 520742"/>
                <a:gd name="connsiteY217" fmla="*/ 188086 h 214820"/>
                <a:gd name="connsiteX218" fmla="*/ 274028 w 520742"/>
                <a:gd name="connsiteY218" fmla="*/ 201842 h 214820"/>
                <a:gd name="connsiteX219" fmla="*/ 260410 w 520742"/>
                <a:gd name="connsiteY219" fmla="*/ 210681 h 214820"/>
                <a:gd name="connsiteX220" fmla="*/ 242925 w 520742"/>
                <a:gd name="connsiteY220" fmla="*/ 213802 h 214820"/>
                <a:gd name="connsiteX221" fmla="*/ 210386 w 520742"/>
                <a:gd name="connsiteY221" fmla="*/ 213802 h 214820"/>
                <a:gd name="connsiteX222" fmla="*/ 210386 w 520742"/>
                <a:gd name="connsiteY222" fmla="*/ 126708 h 214820"/>
                <a:gd name="connsiteX223" fmla="*/ 242897 w 520742"/>
                <a:gd name="connsiteY223" fmla="*/ 126708 h 214820"/>
                <a:gd name="connsiteX224" fmla="*/ 260382 w 520742"/>
                <a:gd name="connsiteY224" fmla="*/ 129885 h 214820"/>
                <a:gd name="connsiteX225" fmla="*/ 282757 w 520742"/>
                <a:gd name="connsiteY225" fmla="*/ 152480 h 214820"/>
                <a:gd name="connsiteX226" fmla="*/ 285850 w 520742"/>
                <a:gd name="connsiteY226" fmla="*/ 170297 h 214820"/>
                <a:gd name="connsiteX227" fmla="*/ 273779 w 520742"/>
                <a:gd name="connsiteY227" fmla="*/ 170297 h 214820"/>
                <a:gd name="connsiteX228" fmla="*/ 271569 w 520742"/>
                <a:gd name="connsiteY228" fmla="*/ 155933 h 214820"/>
                <a:gd name="connsiteX229" fmla="*/ 265410 w 520742"/>
                <a:gd name="connsiteY229" fmla="*/ 145243 h 214820"/>
                <a:gd name="connsiteX230" fmla="*/ 255659 w 520742"/>
                <a:gd name="connsiteY230" fmla="*/ 138558 h 214820"/>
                <a:gd name="connsiteX231" fmla="*/ 242925 w 520742"/>
                <a:gd name="connsiteY231" fmla="*/ 136266 h 214820"/>
                <a:gd name="connsiteX232" fmla="*/ 222208 w 520742"/>
                <a:gd name="connsiteY232" fmla="*/ 136266 h 214820"/>
                <a:gd name="connsiteX233" fmla="*/ 222208 w 520742"/>
                <a:gd name="connsiteY233" fmla="*/ 204272 h 214820"/>
                <a:gd name="connsiteX234" fmla="*/ 242925 w 520742"/>
                <a:gd name="connsiteY234" fmla="*/ 204272 h 214820"/>
                <a:gd name="connsiteX235" fmla="*/ 255659 w 520742"/>
                <a:gd name="connsiteY235" fmla="*/ 201952 h 214820"/>
                <a:gd name="connsiteX236" fmla="*/ 265410 w 520742"/>
                <a:gd name="connsiteY236" fmla="*/ 195323 h 214820"/>
                <a:gd name="connsiteX237" fmla="*/ 271597 w 520742"/>
                <a:gd name="connsiteY237" fmla="*/ 184633 h 214820"/>
                <a:gd name="connsiteX238" fmla="*/ 273807 w 520742"/>
                <a:gd name="connsiteY238" fmla="*/ 170269 h 214820"/>
                <a:gd name="connsiteX239" fmla="*/ 328472 w 520742"/>
                <a:gd name="connsiteY239" fmla="*/ 186097 h 214820"/>
                <a:gd name="connsiteX240" fmla="*/ 315710 w 520742"/>
                <a:gd name="connsiteY240" fmla="*/ 187312 h 214820"/>
                <a:gd name="connsiteX241" fmla="*/ 307147 w 520742"/>
                <a:gd name="connsiteY241" fmla="*/ 189743 h 214820"/>
                <a:gd name="connsiteX242" fmla="*/ 302341 w 520742"/>
                <a:gd name="connsiteY242" fmla="*/ 193334 h 214820"/>
                <a:gd name="connsiteX243" fmla="*/ 300877 w 520742"/>
                <a:gd name="connsiteY243" fmla="*/ 197947 h 214820"/>
                <a:gd name="connsiteX244" fmla="*/ 301706 w 520742"/>
                <a:gd name="connsiteY244" fmla="*/ 202145 h 214820"/>
                <a:gd name="connsiteX245" fmla="*/ 303805 w 520742"/>
                <a:gd name="connsiteY245" fmla="*/ 205046 h 214820"/>
                <a:gd name="connsiteX246" fmla="*/ 307037 w 520742"/>
                <a:gd name="connsiteY246" fmla="*/ 206703 h 214820"/>
                <a:gd name="connsiteX247" fmla="*/ 311042 w 520742"/>
                <a:gd name="connsiteY247" fmla="*/ 207173 h 214820"/>
                <a:gd name="connsiteX248" fmla="*/ 320710 w 520742"/>
                <a:gd name="connsiteY248" fmla="*/ 204935 h 214820"/>
                <a:gd name="connsiteX249" fmla="*/ 328499 w 520742"/>
                <a:gd name="connsiteY249" fmla="*/ 198858 h 214820"/>
                <a:gd name="connsiteX250" fmla="*/ 328499 w 520742"/>
                <a:gd name="connsiteY250" fmla="*/ 186097 h 214820"/>
                <a:gd name="connsiteX251" fmla="*/ 293529 w 520742"/>
                <a:gd name="connsiteY251" fmla="*/ 160933 h 214820"/>
                <a:gd name="connsiteX252" fmla="*/ 304523 w 520742"/>
                <a:gd name="connsiteY252" fmla="*/ 153585 h 214820"/>
                <a:gd name="connsiteX253" fmla="*/ 317589 w 520742"/>
                <a:gd name="connsiteY253" fmla="*/ 151154 h 214820"/>
                <a:gd name="connsiteX254" fmla="*/ 326787 w 520742"/>
                <a:gd name="connsiteY254" fmla="*/ 152839 h 214820"/>
                <a:gd name="connsiteX255" fmla="*/ 337670 w 520742"/>
                <a:gd name="connsiteY255" fmla="*/ 164938 h 214820"/>
                <a:gd name="connsiteX256" fmla="*/ 339051 w 520742"/>
                <a:gd name="connsiteY256" fmla="*/ 174412 h 214820"/>
                <a:gd name="connsiteX257" fmla="*/ 339051 w 520742"/>
                <a:gd name="connsiteY257" fmla="*/ 213802 h 214820"/>
                <a:gd name="connsiteX258" fmla="*/ 334245 w 520742"/>
                <a:gd name="connsiteY258" fmla="*/ 213802 h 214820"/>
                <a:gd name="connsiteX259" fmla="*/ 331814 w 520742"/>
                <a:gd name="connsiteY259" fmla="*/ 213305 h 214820"/>
                <a:gd name="connsiteX260" fmla="*/ 330488 w 520742"/>
                <a:gd name="connsiteY260" fmla="*/ 211261 h 214820"/>
                <a:gd name="connsiteX261" fmla="*/ 329273 w 520742"/>
                <a:gd name="connsiteY261" fmla="*/ 205405 h 214820"/>
                <a:gd name="connsiteX262" fmla="*/ 324522 w 520742"/>
                <a:gd name="connsiteY262" fmla="*/ 209438 h 214820"/>
                <a:gd name="connsiteX263" fmla="*/ 314191 w 520742"/>
                <a:gd name="connsiteY263" fmla="*/ 214134 h 214820"/>
                <a:gd name="connsiteX264" fmla="*/ 307838 w 520742"/>
                <a:gd name="connsiteY264" fmla="*/ 214769 h 214820"/>
                <a:gd name="connsiteX265" fmla="*/ 301070 w 520742"/>
                <a:gd name="connsiteY265" fmla="*/ 213802 h 214820"/>
                <a:gd name="connsiteX266" fmla="*/ 291844 w 520742"/>
                <a:gd name="connsiteY266" fmla="*/ 205709 h 214820"/>
                <a:gd name="connsiteX267" fmla="*/ 290491 w 520742"/>
                <a:gd name="connsiteY267" fmla="*/ 198416 h 214820"/>
                <a:gd name="connsiteX268" fmla="*/ 292507 w 520742"/>
                <a:gd name="connsiteY268" fmla="*/ 191428 h 214820"/>
                <a:gd name="connsiteX269" fmla="*/ 298999 w 520742"/>
                <a:gd name="connsiteY269" fmla="*/ 185434 h 214820"/>
                <a:gd name="connsiteX270" fmla="*/ 310738 w 520742"/>
                <a:gd name="connsiteY270" fmla="*/ 181180 h 214820"/>
                <a:gd name="connsiteX271" fmla="*/ 328472 w 520742"/>
                <a:gd name="connsiteY271" fmla="*/ 179246 h 214820"/>
                <a:gd name="connsiteX272" fmla="*/ 328472 w 520742"/>
                <a:gd name="connsiteY272" fmla="*/ 174412 h 214820"/>
                <a:gd name="connsiteX273" fmla="*/ 325378 w 520742"/>
                <a:gd name="connsiteY273" fmla="*/ 163612 h 214820"/>
                <a:gd name="connsiteX274" fmla="*/ 316318 w 520742"/>
                <a:gd name="connsiteY274" fmla="*/ 159911 h 214820"/>
                <a:gd name="connsiteX275" fmla="*/ 309578 w 520742"/>
                <a:gd name="connsiteY275" fmla="*/ 160933 h 214820"/>
                <a:gd name="connsiteX276" fmla="*/ 304882 w 520742"/>
                <a:gd name="connsiteY276" fmla="*/ 163170 h 214820"/>
                <a:gd name="connsiteX277" fmla="*/ 301485 w 520742"/>
                <a:gd name="connsiteY277" fmla="*/ 165435 h 214820"/>
                <a:gd name="connsiteX278" fmla="*/ 298722 w 520742"/>
                <a:gd name="connsiteY278" fmla="*/ 166402 h 214820"/>
                <a:gd name="connsiteX279" fmla="*/ 296816 w 520742"/>
                <a:gd name="connsiteY279" fmla="*/ 165849 h 214820"/>
                <a:gd name="connsiteX280" fmla="*/ 295491 w 520742"/>
                <a:gd name="connsiteY280" fmla="*/ 164385 h 214820"/>
                <a:gd name="connsiteX281" fmla="*/ 293557 w 520742"/>
                <a:gd name="connsiteY281" fmla="*/ 160933 h 214820"/>
                <a:gd name="connsiteX282" fmla="*/ 369961 w 520742"/>
                <a:gd name="connsiteY282" fmla="*/ 214797 h 214820"/>
                <a:gd name="connsiteX283" fmla="*/ 358718 w 520742"/>
                <a:gd name="connsiteY283" fmla="*/ 210708 h 214820"/>
                <a:gd name="connsiteX284" fmla="*/ 354824 w 520742"/>
                <a:gd name="connsiteY284" fmla="*/ 198969 h 214820"/>
                <a:gd name="connsiteX285" fmla="*/ 354824 w 520742"/>
                <a:gd name="connsiteY285" fmla="*/ 161319 h 214820"/>
                <a:gd name="connsiteX286" fmla="*/ 347421 w 520742"/>
                <a:gd name="connsiteY286" fmla="*/ 161319 h 214820"/>
                <a:gd name="connsiteX287" fmla="*/ 345764 w 520742"/>
                <a:gd name="connsiteY287" fmla="*/ 160767 h 214820"/>
                <a:gd name="connsiteX288" fmla="*/ 345101 w 520742"/>
                <a:gd name="connsiteY288" fmla="*/ 158944 h 214820"/>
                <a:gd name="connsiteX289" fmla="*/ 345101 w 520742"/>
                <a:gd name="connsiteY289" fmla="*/ 154635 h 214820"/>
                <a:gd name="connsiteX290" fmla="*/ 355183 w 520742"/>
                <a:gd name="connsiteY290" fmla="*/ 153364 h 214820"/>
                <a:gd name="connsiteX291" fmla="*/ 357669 w 520742"/>
                <a:gd name="connsiteY291" fmla="*/ 134332 h 214820"/>
                <a:gd name="connsiteX292" fmla="*/ 358470 w 520742"/>
                <a:gd name="connsiteY292" fmla="*/ 132896 h 214820"/>
                <a:gd name="connsiteX293" fmla="*/ 360182 w 520742"/>
                <a:gd name="connsiteY293" fmla="*/ 132288 h 214820"/>
                <a:gd name="connsiteX294" fmla="*/ 365624 w 520742"/>
                <a:gd name="connsiteY294" fmla="*/ 132288 h 214820"/>
                <a:gd name="connsiteX295" fmla="*/ 365624 w 520742"/>
                <a:gd name="connsiteY295" fmla="*/ 153475 h 214820"/>
                <a:gd name="connsiteX296" fmla="*/ 383413 w 520742"/>
                <a:gd name="connsiteY296" fmla="*/ 153475 h 214820"/>
                <a:gd name="connsiteX297" fmla="*/ 383413 w 520742"/>
                <a:gd name="connsiteY297" fmla="*/ 161319 h 214820"/>
                <a:gd name="connsiteX298" fmla="*/ 365624 w 520742"/>
                <a:gd name="connsiteY298" fmla="*/ 161319 h 214820"/>
                <a:gd name="connsiteX299" fmla="*/ 365624 w 520742"/>
                <a:gd name="connsiteY299" fmla="*/ 198278 h 214820"/>
                <a:gd name="connsiteX300" fmla="*/ 367502 w 520742"/>
                <a:gd name="connsiteY300" fmla="*/ 204051 h 214820"/>
                <a:gd name="connsiteX301" fmla="*/ 372364 w 520742"/>
                <a:gd name="connsiteY301" fmla="*/ 205930 h 214820"/>
                <a:gd name="connsiteX302" fmla="*/ 377474 w 520742"/>
                <a:gd name="connsiteY302" fmla="*/ 204466 h 214820"/>
                <a:gd name="connsiteX303" fmla="*/ 378993 w 520742"/>
                <a:gd name="connsiteY303" fmla="*/ 203499 h 214820"/>
                <a:gd name="connsiteX304" fmla="*/ 380126 w 520742"/>
                <a:gd name="connsiteY304" fmla="*/ 203002 h 214820"/>
                <a:gd name="connsiteX305" fmla="*/ 381645 w 520742"/>
                <a:gd name="connsiteY305" fmla="*/ 204051 h 214820"/>
                <a:gd name="connsiteX306" fmla="*/ 384822 w 520742"/>
                <a:gd name="connsiteY306" fmla="*/ 209217 h 214820"/>
                <a:gd name="connsiteX307" fmla="*/ 378082 w 520742"/>
                <a:gd name="connsiteY307" fmla="*/ 213360 h 214820"/>
                <a:gd name="connsiteX308" fmla="*/ 369933 w 520742"/>
                <a:gd name="connsiteY308" fmla="*/ 214797 h 214820"/>
                <a:gd name="connsiteX309" fmla="*/ 424322 w 520742"/>
                <a:gd name="connsiteY309" fmla="*/ 186069 h 214820"/>
                <a:gd name="connsiteX310" fmla="*/ 411560 w 520742"/>
                <a:gd name="connsiteY310" fmla="*/ 187312 h 214820"/>
                <a:gd name="connsiteX311" fmla="*/ 402997 w 520742"/>
                <a:gd name="connsiteY311" fmla="*/ 189743 h 214820"/>
                <a:gd name="connsiteX312" fmla="*/ 398191 w 520742"/>
                <a:gd name="connsiteY312" fmla="*/ 193334 h 214820"/>
                <a:gd name="connsiteX313" fmla="*/ 396727 w 520742"/>
                <a:gd name="connsiteY313" fmla="*/ 197947 h 214820"/>
                <a:gd name="connsiteX314" fmla="*/ 397556 w 520742"/>
                <a:gd name="connsiteY314" fmla="*/ 202145 h 214820"/>
                <a:gd name="connsiteX315" fmla="*/ 399655 w 520742"/>
                <a:gd name="connsiteY315" fmla="*/ 205046 h 214820"/>
                <a:gd name="connsiteX316" fmla="*/ 402887 w 520742"/>
                <a:gd name="connsiteY316" fmla="*/ 206703 h 214820"/>
                <a:gd name="connsiteX317" fmla="*/ 406892 w 520742"/>
                <a:gd name="connsiteY317" fmla="*/ 207173 h 214820"/>
                <a:gd name="connsiteX318" fmla="*/ 416560 w 520742"/>
                <a:gd name="connsiteY318" fmla="*/ 204935 h 214820"/>
                <a:gd name="connsiteX319" fmla="*/ 424350 w 520742"/>
                <a:gd name="connsiteY319" fmla="*/ 198858 h 214820"/>
                <a:gd name="connsiteX320" fmla="*/ 424350 w 520742"/>
                <a:gd name="connsiteY320" fmla="*/ 186097 h 214820"/>
                <a:gd name="connsiteX321" fmla="*/ 389379 w 520742"/>
                <a:gd name="connsiteY321" fmla="*/ 160933 h 214820"/>
                <a:gd name="connsiteX322" fmla="*/ 400401 w 520742"/>
                <a:gd name="connsiteY322" fmla="*/ 153585 h 214820"/>
                <a:gd name="connsiteX323" fmla="*/ 413439 w 520742"/>
                <a:gd name="connsiteY323" fmla="*/ 151154 h 214820"/>
                <a:gd name="connsiteX324" fmla="*/ 422637 w 520742"/>
                <a:gd name="connsiteY324" fmla="*/ 152839 h 214820"/>
                <a:gd name="connsiteX325" fmla="*/ 433520 w 520742"/>
                <a:gd name="connsiteY325" fmla="*/ 164938 h 214820"/>
                <a:gd name="connsiteX326" fmla="*/ 434901 w 520742"/>
                <a:gd name="connsiteY326" fmla="*/ 174412 h 214820"/>
                <a:gd name="connsiteX327" fmla="*/ 434901 w 520742"/>
                <a:gd name="connsiteY327" fmla="*/ 213802 h 214820"/>
                <a:gd name="connsiteX328" fmla="*/ 430095 w 520742"/>
                <a:gd name="connsiteY328" fmla="*/ 213802 h 214820"/>
                <a:gd name="connsiteX329" fmla="*/ 427664 w 520742"/>
                <a:gd name="connsiteY329" fmla="*/ 213305 h 214820"/>
                <a:gd name="connsiteX330" fmla="*/ 426338 w 520742"/>
                <a:gd name="connsiteY330" fmla="*/ 211261 h 214820"/>
                <a:gd name="connsiteX331" fmla="*/ 425123 w 520742"/>
                <a:gd name="connsiteY331" fmla="*/ 205405 h 214820"/>
                <a:gd name="connsiteX332" fmla="*/ 420372 w 520742"/>
                <a:gd name="connsiteY332" fmla="*/ 209438 h 214820"/>
                <a:gd name="connsiteX333" fmla="*/ 410041 w 520742"/>
                <a:gd name="connsiteY333" fmla="*/ 214134 h 214820"/>
                <a:gd name="connsiteX334" fmla="*/ 403688 w 520742"/>
                <a:gd name="connsiteY334" fmla="*/ 214769 h 214820"/>
                <a:gd name="connsiteX335" fmla="*/ 396920 w 520742"/>
                <a:gd name="connsiteY335" fmla="*/ 213802 h 214820"/>
                <a:gd name="connsiteX336" fmla="*/ 387694 w 520742"/>
                <a:gd name="connsiteY336" fmla="*/ 205709 h 214820"/>
                <a:gd name="connsiteX337" fmla="*/ 386341 w 520742"/>
                <a:gd name="connsiteY337" fmla="*/ 198416 h 214820"/>
                <a:gd name="connsiteX338" fmla="*/ 388357 w 520742"/>
                <a:gd name="connsiteY338" fmla="*/ 191428 h 214820"/>
                <a:gd name="connsiteX339" fmla="*/ 394849 w 520742"/>
                <a:gd name="connsiteY339" fmla="*/ 185434 h 214820"/>
                <a:gd name="connsiteX340" fmla="*/ 406588 w 520742"/>
                <a:gd name="connsiteY340" fmla="*/ 181180 h 214820"/>
                <a:gd name="connsiteX341" fmla="*/ 424322 w 520742"/>
                <a:gd name="connsiteY341" fmla="*/ 179246 h 214820"/>
                <a:gd name="connsiteX342" fmla="*/ 424322 w 520742"/>
                <a:gd name="connsiteY342" fmla="*/ 174412 h 214820"/>
                <a:gd name="connsiteX343" fmla="*/ 421228 w 520742"/>
                <a:gd name="connsiteY343" fmla="*/ 163612 h 214820"/>
                <a:gd name="connsiteX344" fmla="*/ 412168 w 520742"/>
                <a:gd name="connsiteY344" fmla="*/ 159911 h 214820"/>
                <a:gd name="connsiteX345" fmla="*/ 405428 w 520742"/>
                <a:gd name="connsiteY345" fmla="*/ 160933 h 214820"/>
                <a:gd name="connsiteX346" fmla="*/ 400732 w 520742"/>
                <a:gd name="connsiteY346" fmla="*/ 163170 h 214820"/>
                <a:gd name="connsiteX347" fmla="*/ 397362 w 520742"/>
                <a:gd name="connsiteY347" fmla="*/ 165435 h 214820"/>
                <a:gd name="connsiteX348" fmla="*/ 394545 w 520742"/>
                <a:gd name="connsiteY348" fmla="*/ 166402 h 214820"/>
                <a:gd name="connsiteX349" fmla="*/ 392666 w 520742"/>
                <a:gd name="connsiteY349" fmla="*/ 165849 h 214820"/>
                <a:gd name="connsiteX350" fmla="*/ 391341 w 520742"/>
                <a:gd name="connsiteY350" fmla="*/ 164385 h 214820"/>
                <a:gd name="connsiteX351" fmla="*/ 389407 w 520742"/>
                <a:gd name="connsiteY351" fmla="*/ 160933 h 214820"/>
                <a:gd name="connsiteX352" fmla="*/ 86582 w 520742"/>
                <a:gd name="connsiteY352" fmla="*/ 45995 h 214820"/>
                <a:gd name="connsiteX353" fmla="*/ 83488 w 520742"/>
                <a:gd name="connsiteY353" fmla="*/ 63978 h 214820"/>
                <a:gd name="connsiteX354" fmla="*/ 61114 w 520742"/>
                <a:gd name="connsiteY354" fmla="*/ 87181 h 214820"/>
                <a:gd name="connsiteX355" fmla="*/ 43601 w 520742"/>
                <a:gd name="connsiteY355" fmla="*/ 90412 h 214820"/>
                <a:gd name="connsiteX356" fmla="*/ 26116 w 520742"/>
                <a:gd name="connsiteY356" fmla="*/ 87181 h 214820"/>
                <a:gd name="connsiteX357" fmla="*/ 3797 w 520742"/>
                <a:gd name="connsiteY357" fmla="*/ 63978 h 214820"/>
                <a:gd name="connsiteX358" fmla="*/ 703 w 520742"/>
                <a:gd name="connsiteY358" fmla="*/ 45995 h 214820"/>
                <a:gd name="connsiteX359" fmla="*/ 3797 w 520742"/>
                <a:gd name="connsiteY359" fmla="*/ 28041 h 214820"/>
                <a:gd name="connsiteX360" fmla="*/ 12553 w 520742"/>
                <a:gd name="connsiteY360" fmla="*/ 13953 h 214820"/>
                <a:gd name="connsiteX361" fmla="*/ 26088 w 520742"/>
                <a:gd name="connsiteY361" fmla="*/ 4727 h 214820"/>
                <a:gd name="connsiteX362" fmla="*/ 43601 w 520742"/>
                <a:gd name="connsiteY362" fmla="*/ 1440 h 214820"/>
                <a:gd name="connsiteX363" fmla="*/ 61114 w 520742"/>
                <a:gd name="connsiteY363" fmla="*/ 4727 h 214820"/>
                <a:gd name="connsiteX364" fmla="*/ 74732 w 520742"/>
                <a:gd name="connsiteY364" fmla="*/ 13953 h 214820"/>
                <a:gd name="connsiteX365" fmla="*/ 83488 w 520742"/>
                <a:gd name="connsiteY365" fmla="*/ 28041 h 214820"/>
                <a:gd name="connsiteX366" fmla="*/ 86582 w 520742"/>
                <a:gd name="connsiteY366" fmla="*/ 45995 h 214820"/>
                <a:gd name="connsiteX367" fmla="*/ 74483 w 520742"/>
                <a:gd name="connsiteY367" fmla="*/ 45995 h 214820"/>
                <a:gd name="connsiteX368" fmla="*/ 72273 w 520742"/>
                <a:gd name="connsiteY368" fmla="*/ 31576 h 214820"/>
                <a:gd name="connsiteX369" fmla="*/ 66086 w 520742"/>
                <a:gd name="connsiteY369" fmla="*/ 20831 h 214820"/>
                <a:gd name="connsiteX370" fmla="*/ 56363 w 520742"/>
                <a:gd name="connsiteY370" fmla="*/ 14036 h 214820"/>
                <a:gd name="connsiteX371" fmla="*/ 43601 w 520742"/>
                <a:gd name="connsiteY371" fmla="*/ 11661 h 214820"/>
                <a:gd name="connsiteX372" fmla="*/ 30895 w 520742"/>
                <a:gd name="connsiteY372" fmla="*/ 14036 h 214820"/>
                <a:gd name="connsiteX373" fmla="*/ 21116 w 520742"/>
                <a:gd name="connsiteY373" fmla="*/ 20831 h 214820"/>
                <a:gd name="connsiteX374" fmla="*/ 14929 w 520742"/>
                <a:gd name="connsiteY374" fmla="*/ 31604 h 214820"/>
                <a:gd name="connsiteX375" fmla="*/ 12719 w 520742"/>
                <a:gd name="connsiteY375" fmla="*/ 45968 h 214820"/>
                <a:gd name="connsiteX376" fmla="*/ 14929 w 520742"/>
                <a:gd name="connsiteY376" fmla="*/ 60387 h 214820"/>
                <a:gd name="connsiteX377" fmla="*/ 21116 w 520742"/>
                <a:gd name="connsiteY377" fmla="*/ 71160 h 214820"/>
                <a:gd name="connsiteX378" fmla="*/ 30922 w 520742"/>
                <a:gd name="connsiteY378" fmla="*/ 77899 h 214820"/>
                <a:gd name="connsiteX379" fmla="*/ 43629 w 520742"/>
                <a:gd name="connsiteY379" fmla="*/ 80192 h 214820"/>
                <a:gd name="connsiteX380" fmla="*/ 56363 w 520742"/>
                <a:gd name="connsiteY380" fmla="*/ 77899 h 214820"/>
                <a:gd name="connsiteX381" fmla="*/ 66086 w 520742"/>
                <a:gd name="connsiteY381" fmla="*/ 71160 h 214820"/>
                <a:gd name="connsiteX382" fmla="*/ 72301 w 520742"/>
                <a:gd name="connsiteY382" fmla="*/ 60387 h 214820"/>
                <a:gd name="connsiteX383" fmla="*/ 74511 w 520742"/>
                <a:gd name="connsiteY383" fmla="*/ 45995 h 214820"/>
                <a:gd name="connsiteX384" fmla="*/ 146909 w 520742"/>
                <a:gd name="connsiteY384" fmla="*/ 27930 h 214820"/>
                <a:gd name="connsiteX385" fmla="*/ 146909 w 520742"/>
                <a:gd name="connsiteY385" fmla="*/ 89501 h 214820"/>
                <a:gd name="connsiteX386" fmla="*/ 140501 w 520742"/>
                <a:gd name="connsiteY386" fmla="*/ 89501 h 214820"/>
                <a:gd name="connsiteX387" fmla="*/ 137600 w 520742"/>
                <a:gd name="connsiteY387" fmla="*/ 87263 h 214820"/>
                <a:gd name="connsiteX388" fmla="*/ 136744 w 520742"/>
                <a:gd name="connsiteY388" fmla="*/ 80634 h 214820"/>
                <a:gd name="connsiteX389" fmla="*/ 127739 w 520742"/>
                <a:gd name="connsiteY389" fmla="*/ 87816 h 214820"/>
                <a:gd name="connsiteX390" fmla="*/ 116331 w 520742"/>
                <a:gd name="connsiteY390" fmla="*/ 90468 h 214820"/>
                <a:gd name="connsiteX391" fmla="*/ 107381 w 520742"/>
                <a:gd name="connsiteY391" fmla="*/ 88810 h 214820"/>
                <a:gd name="connsiteX392" fmla="*/ 100945 w 520742"/>
                <a:gd name="connsiteY392" fmla="*/ 84114 h 214820"/>
                <a:gd name="connsiteX393" fmla="*/ 96995 w 520742"/>
                <a:gd name="connsiteY393" fmla="*/ 76739 h 214820"/>
                <a:gd name="connsiteX394" fmla="*/ 95725 w 520742"/>
                <a:gd name="connsiteY394" fmla="*/ 67209 h 214820"/>
                <a:gd name="connsiteX395" fmla="*/ 95725 w 520742"/>
                <a:gd name="connsiteY395" fmla="*/ 27903 h 214820"/>
                <a:gd name="connsiteX396" fmla="*/ 106525 w 520742"/>
                <a:gd name="connsiteY396" fmla="*/ 27903 h 214820"/>
                <a:gd name="connsiteX397" fmla="*/ 106525 w 520742"/>
                <a:gd name="connsiteY397" fmla="*/ 67182 h 214820"/>
                <a:gd name="connsiteX398" fmla="*/ 109702 w 520742"/>
                <a:gd name="connsiteY398" fmla="*/ 77982 h 214820"/>
                <a:gd name="connsiteX399" fmla="*/ 119480 w 520742"/>
                <a:gd name="connsiteY399" fmla="*/ 81822 h 214820"/>
                <a:gd name="connsiteX400" fmla="*/ 128402 w 520742"/>
                <a:gd name="connsiteY400" fmla="*/ 79557 h 214820"/>
                <a:gd name="connsiteX401" fmla="*/ 136136 w 520742"/>
                <a:gd name="connsiteY401" fmla="*/ 73259 h 214820"/>
                <a:gd name="connsiteX402" fmla="*/ 136136 w 520742"/>
                <a:gd name="connsiteY402" fmla="*/ 27903 h 214820"/>
                <a:gd name="connsiteX403" fmla="*/ 146937 w 520742"/>
                <a:gd name="connsiteY403" fmla="*/ 27903 h 214820"/>
                <a:gd name="connsiteX404" fmla="*/ 170692 w 520742"/>
                <a:gd name="connsiteY404" fmla="*/ 40278 h 214820"/>
                <a:gd name="connsiteX405" fmla="*/ 177874 w 520742"/>
                <a:gd name="connsiteY405" fmla="*/ 30444 h 214820"/>
                <a:gd name="connsiteX406" fmla="*/ 188260 w 520742"/>
                <a:gd name="connsiteY406" fmla="*/ 26853 h 214820"/>
                <a:gd name="connsiteX407" fmla="*/ 191961 w 520742"/>
                <a:gd name="connsiteY407" fmla="*/ 27267 h 214820"/>
                <a:gd name="connsiteX408" fmla="*/ 195193 w 520742"/>
                <a:gd name="connsiteY408" fmla="*/ 28621 h 214820"/>
                <a:gd name="connsiteX409" fmla="*/ 194365 w 520742"/>
                <a:gd name="connsiteY409" fmla="*/ 36687 h 214820"/>
                <a:gd name="connsiteX410" fmla="*/ 192541 w 520742"/>
                <a:gd name="connsiteY410" fmla="*/ 38206 h 214820"/>
                <a:gd name="connsiteX411" fmla="*/ 190055 w 520742"/>
                <a:gd name="connsiteY411" fmla="*/ 37847 h 214820"/>
                <a:gd name="connsiteX412" fmla="*/ 181106 w 520742"/>
                <a:gd name="connsiteY412" fmla="*/ 38344 h 214820"/>
                <a:gd name="connsiteX413" fmla="*/ 177045 w 520742"/>
                <a:gd name="connsiteY413" fmla="*/ 40885 h 214820"/>
                <a:gd name="connsiteX414" fmla="*/ 173813 w 520742"/>
                <a:gd name="connsiteY414" fmla="*/ 45029 h 214820"/>
                <a:gd name="connsiteX415" fmla="*/ 171272 w 520742"/>
                <a:gd name="connsiteY415" fmla="*/ 50608 h 214820"/>
                <a:gd name="connsiteX416" fmla="*/ 171272 w 520742"/>
                <a:gd name="connsiteY416" fmla="*/ 89501 h 214820"/>
                <a:gd name="connsiteX417" fmla="*/ 160389 w 520742"/>
                <a:gd name="connsiteY417" fmla="*/ 89501 h 214820"/>
                <a:gd name="connsiteX418" fmla="*/ 160389 w 520742"/>
                <a:gd name="connsiteY418" fmla="*/ 27930 h 214820"/>
                <a:gd name="connsiteX419" fmla="*/ 166604 w 520742"/>
                <a:gd name="connsiteY419" fmla="*/ 27930 h 214820"/>
                <a:gd name="connsiteX420" fmla="*/ 169035 w 520742"/>
                <a:gd name="connsiteY420" fmla="*/ 28621 h 214820"/>
                <a:gd name="connsiteX421" fmla="*/ 169946 w 520742"/>
                <a:gd name="connsiteY421" fmla="*/ 30914 h 214820"/>
                <a:gd name="connsiteX422" fmla="*/ 170664 w 520742"/>
                <a:gd name="connsiteY422" fmla="*/ 40278 h 214820"/>
                <a:gd name="connsiteX423" fmla="*/ 339631 w 520742"/>
                <a:gd name="connsiteY423" fmla="*/ 2435 h 214820"/>
                <a:gd name="connsiteX424" fmla="*/ 312451 w 520742"/>
                <a:gd name="connsiteY424" fmla="*/ 89501 h 214820"/>
                <a:gd name="connsiteX425" fmla="*/ 301899 w 520742"/>
                <a:gd name="connsiteY425" fmla="*/ 89501 h 214820"/>
                <a:gd name="connsiteX426" fmla="*/ 279829 w 520742"/>
                <a:gd name="connsiteY426" fmla="*/ 23069 h 214820"/>
                <a:gd name="connsiteX427" fmla="*/ 278668 w 520742"/>
                <a:gd name="connsiteY427" fmla="*/ 18704 h 214820"/>
                <a:gd name="connsiteX428" fmla="*/ 277453 w 520742"/>
                <a:gd name="connsiteY428" fmla="*/ 23069 h 214820"/>
                <a:gd name="connsiteX429" fmla="*/ 255272 w 520742"/>
                <a:gd name="connsiteY429" fmla="*/ 89501 h 214820"/>
                <a:gd name="connsiteX430" fmla="*/ 244693 w 520742"/>
                <a:gd name="connsiteY430" fmla="*/ 89501 h 214820"/>
                <a:gd name="connsiteX431" fmla="*/ 217567 w 520742"/>
                <a:gd name="connsiteY431" fmla="*/ 2407 h 214820"/>
                <a:gd name="connsiteX432" fmla="*/ 227346 w 520742"/>
                <a:gd name="connsiteY432" fmla="*/ 2407 h 214820"/>
                <a:gd name="connsiteX433" fmla="*/ 229970 w 520742"/>
                <a:gd name="connsiteY433" fmla="*/ 3208 h 214820"/>
                <a:gd name="connsiteX434" fmla="*/ 231351 w 520742"/>
                <a:gd name="connsiteY434" fmla="*/ 5225 h 214820"/>
                <a:gd name="connsiteX435" fmla="*/ 249361 w 520742"/>
                <a:gd name="connsiteY435" fmla="*/ 65718 h 214820"/>
                <a:gd name="connsiteX436" fmla="*/ 250134 w 520742"/>
                <a:gd name="connsiteY436" fmla="*/ 69254 h 214820"/>
                <a:gd name="connsiteX437" fmla="*/ 250935 w 520742"/>
                <a:gd name="connsiteY437" fmla="*/ 73286 h 214820"/>
                <a:gd name="connsiteX438" fmla="*/ 251764 w 520742"/>
                <a:gd name="connsiteY438" fmla="*/ 69254 h 214820"/>
                <a:gd name="connsiteX439" fmla="*/ 252814 w 520742"/>
                <a:gd name="connsiteY439" fmla="*/ 65746 h 214820"/>
                <a:gd name="connsiteX440" fmla="*/ 273282 w 520742"/>
                <a:gd name="connsiteY440" fmla="*/ 5225 h 214820"/>
                <a:gd name="connsiteX441" fmla="*/ 274691 w 520742"/>
                <a:gd name="connsiteY441" fmla="*/ 3319 h 214820"/>
                <a:gd name="connsiteX442" fmla="*/ 277315 w 520742"/>
                <a:gd name="connsiteY442" fmla="*/ 2407 h 214820"/>
                <a:gd name="connsiteX443" fmla="*/ 280713 w 520742"/>
                <a:gd name="connsiteY443" fmla="*/ 2407 h 214820"/>
                <a:gd name="connsiteX444" fmla="*/ 283254 w 520742"/>
                <a:gd name="connsiteY444" fmla="*/ 3208 h 214820"/>
                <a:gd name="connsiteX445" fmla="*/ 284718 w 520742"/>
                <a:gd name="connsiteY445" fmla="*/ 5225 h 214820"/>
                <a:gd name="connsiteX446" fmla="*/ 305158 w 520742"/>
                <a:gd name="connsiteY446" fmla="*/ 65718 h 214820"/>
                <a:gd name="connsiteX447" fmla="*/ 307037 w 520742"/>
                <a:gd name="connsiteY447" fmla="*/ 72955 h 214820"/>
                <a:gd name="connsiteX448" fmla="*/ 308473 w 520742"/>
                <a:gd name="connsiteY448" fmla="*/ 65746 h 214820"/>
                <a:gd name="connsiteX449" fmla="*/ 326538 w 520742"/>
                <a:gd name="connsiteY449" fmla="*/ 5225 h 214820"/>
                <a:gd name="connsiteX450" fmla="*/ 327864 w 520742"/>
                <a:gd name="connsiteY450" fmla="*/ 3291 h 214820"/>
                <a:gd name="connsiteX451" fmla="*/ 330488 w 520742"/>
                <a:gd name="connsiteY451" fmla="*/ 2407 h 214820"/>
                <a:gd name="connsiteX452" fmla="*/ 339659 w 520742"/>
                <a:gd name="connsiteY452" fmla="*/ 2407 h 214820"/>
                <a:gd name="connsiteX453" fmla="*/ 365458 w 520742"/>
                <a:gd name="connsiteY453" fmla="*/ 26964 h 214820"/>
                <a:gd name="connsiteX454" fmla="*/ 377612 w 520742"/>
                <a:gd name="connsiteY454" fmla="*/ 29229 h 214820"/>
                <a:gd name="connsiteX455" fmla="*/ 392694 w 520742"/>
                <a:gd name="connsiteY455" fmla="*/ 45636 h 214820"/>
                <a:gd name="connsiteX456" fmla="*/ 394738 w 520742"/>
                <a:gd name="connsiteY456" fmla="*/ 58702 h 214820"/>
                <a:gd name="connsiteX457" fmla="*/ 392694 w 520742"/>
                <a:gd name="connsiteY457" fmla="*/ 71822 h 214820"/>
                <a:gd name="connsiteX458" fmla="*/ 377612 w 520742"/>
                <a:gd name="connsiteY458" fmla="*/ 88175 h 214820"/>
                <a:gd name="connsiteX459" fmla="*/ 365458 w 520742"/>
                <a:gd name="connsiteY459" fmla="*/ 90357 h 214820"/>
                <a:gd name="connsiteX460" fmla="*/ 353194 w 520742"/>
                <a:gd name="connsiteY460" fmla="*/ 88147 h 214820"/>
                <a:gd name="connsiteX461" fmla="*/ 343940 w 520742"/>
                <a:gd name="connsiteY461" fmla="*/ 81794 h 214820"/>
                <a:gd name="connsiteX462" fmla="*/ 338057 w 520742"/>
                <a:gd name="connsiteY462" fmla="*/ 71822 h 214820"/>
                <a:gd name="connsiteX463" fmla="*/ 336040 w 520742"/>
                <a:gd name="connsiteY463" fmla="*/ 58702 h 214820"/>
                <a:gd name="connsiteX464" fmla="*/ 338057 w 520742"/>
                <a:gd name="connsiteY464" fmla="*/ 45636 h 214820"/>
                <a:gd name="connsiteX465" fmla="*/ 343940 w 520742"/>
                <a:gd name="connsiteY465" fmla="*/ 35609 h 214820"/>
                <a:gd name="connsiteX466" fmla="*/ 353194 w 520742"/>
                <a:gd name="connsiteY466" fmla="*/ 29229 h 214820"/>
                <a:gd name="connsiteX467" fmla="*/ 365458 w 520742"/>
                <a:gd name="connsiteY467" fmla="*/ 26964 h 214820"/>
                <a:gd name="connsiteX468" fmla="*/ 365458 w 520742"/>
                <a:gd name="connsiteY468" fmla="*/ 81905 h 214820"/>
                <a:gd name="connsiteX469" fmla="*/ 379076 w 520742"/>
                <a:gd name="connsiteY469" fmla="*/ 75828 h 214820"/>
                <a:gd name="connsiteX470" fmla="*/ 383579 w 520742"/>
                <a:gd name="connsiteY470" fmla="*/ 58757 h 214820"/>
                <a:gd name="connsiteX471" fmla="*/ 379076 w 520742"/>
                <a:gd name="connsiteY471" fmla="*/ 41631 h 214820"/>
                <a:gd name="connsiteX472" fmla="*/ 365458 w 520742"/>
                <a:gd name="connsiteY472" fmla="*/ 35471 h 214820"/>
                <a:gd name="connsiteX473" fmla="*/ 357365 w 520742"/>
                <a:gd name="connsiteY473" fmla="*/ 37046 h 214820"/>
                <a:gd name="connsiteX474" fmla="*/ 351675 w 520742"/>
                <a:gd name="connsiteY474" fmla="*/ 41603 h 214820"/>
                <a:gd name="connsiteX475" fmla="*/ 348250 w 520742"/>
                <a:gd name="connsiteY475" fmla="*/ 48979 h 214820"/>
                <a:gd name="connsiteX476" fmla="*/ 347145 w 520742"/>
                <a:gd name="connsiteY476" fmla="*/ 58757 h 214820"/>
                <a:gd name="connsiteX477" fmla="*/ 351675 w 520742"/>
                <a:gd name="connsiteY477" fmla="*/ 75828 h 214820"/>
                <a:gd name="connsiteX478" fmla="*/ 365458 w 520742"/>
                <a:gd name="connsiteY478" fmla="*/ 81905 h 214820"/>
                <a:gd name="connsiteX479" fmla="*/ 415096 w 520742"/>
                <a:gd name="connsiteY479" fmla="*/ 40278 h 214820"/>
                <a:gd name="connsiteX480" fmla="*/ 422278 w 520742"/>
                <a:gd name="connsiteY480" fmla="*/ 30444 h 214820"/>
                <a:gd name="connsiteX481" fmla="*/ 432664 w 520742"/>
                <a:gd name="connsiteY481" fmla="*/ 26853 h 214820"/>
                <a:gd name="connsiteX482" fmla="*/ 436365 w 520742"/>
                <a:gd name="connsiteY482" fmla="*/ 27267 h 214820"/>
                <a:gd name="connsiteX483" fmla="*/ 439570 w 520742"/>
                <a:gd name="connsiteY483" fmla="*/ 28621 h 214820"/>
                <a:gd name="connsiteX484" fmla="*/ 438796 w 520742"/>
                <a:gd name="connsiteY484" fmla="*/ 36687 h 214820"/>
                <a:gd name="connsiteX485" fmla="*/ 436973 w 520742"/>
                <a:gd name="connsiteY485" fmla="*/ 38206 h 214820"/>
                <a:gd name="connsiteX486" fmla="*/ 434487 w 520742"/>
                <a:gd name="connsiteY486" fmla="*/ 37847 h 214820"/>
                <a:gd name="connsiteX487" fmla="*/ 425537 w 520742"/>
                <a:gd name="connsiteY487" fmla="*/ 38344 h 214820"/>
                <a:gd name="connsiteX488" fmla="*/ 421477 w 520742"/>
                <a:gd name="connsiteY488" fmla="*/ 40885 h 214820"/>
                <a:gd name="connsiteX489" fmla="*/ 418245 w 520742"/>
                <a:gd name="connsiteY489" fmla="*/ 45029 h 214820"/>
                <a:gd name="connsiteX490" fmla="*/ 415704 w 520742"/>
                <a:gd name="connsiteY490" fmla="*/ 50608 h 214820"/>
                <a:gd name="connsiteX491" fmla="*/ 415704 w 520742"/>
                <a:gd name="connsiteY491" fmla="*/ 89501 h 214820"/>
                <a:gd name="connsiteX492" fmla="*/ 404820 w 520742"/>
                <a:gd name="connsiteY492" fmla="*/ 89501 h 214820"/>
                <a:gd name="connsiteX493" fmla="*/ 404820 w 520742"/>
                <a:gd name="connsiteY493" fmla="*/ 27930 h 214820"/>
                <a:gd name="connsiteX494" fmla="*/ 411008 w 520742"/>
                <a:gd name="connsiteY494" fmla="*/ 27930 h 214820"/>
                <a:gd name="connsiteX495" fmla="*/ 413439 w 520742"/>
                <a:gd name="connsiteY495" fmla="*/ 28621 h 214820"/>
                <a:gd name="connsiteX496" fmla="*/ 414350 w 520742"/>
                <a:gd name="connsiteY496" fmla="*/ 30914 h 214820"/>
                <a:gd name="connsiteX497" fmla="*/ 415096 w 520742"/>
                <a:gd name="connsiteY497" fmla="*/ 40278 h 214820"/>
                <a:gd name="connsiteX498" fmla="*/ 456640 w 520742"/>
                <a:gd name="connsiteY498" fmla="*/ -24 h 214820"/>
                <a:gd name="connsiteX499" fmla="*/ 456640 w 520742"/>
                <a:gd name="connsiteY499" fmla="*/ 89501 h 214820"/>
                <a:gd name="connsiteX500" fmla="*/ 445812 w 520742"/>
                <a:gd name="connsiteY500" fmla="*/ 89501 h 214820"/>
                <a:gd name="connsiteX501" fmla="*/ 445812 w 520742"/>
                <a:gd name="connsiteY501" fmla="*/ 4 h 214820"/>
                <a:gd name="connsiteX502" fmla="*/ 456640 w 520742"/>
                <a:gd name="connsiteY502" fmla="*/ 4 h 214820"/>
                <a:gd name="connsiteX503" fmla="*/ 510642 w 520742"/>
                <a:gd name="connsiteY503" fmla="*/ 42598 h 214820"/>
                <a:gd name="connsiteX504" fmla="*/ 504068 w 520742"/>
                <a:gd name="connsiteY504" fmla="*/ 36935 h 214820"/>
                <a:gd name="connsiteX505" fmla="*/ 496168 w 520742"/>
                <a:gd name="connsiteY505" fmla="*/ 35278 h 214820"/>
                <a:gd name="connsiteX506" fmla="*/ 482992 w 520742"/>
                <a:gd name="connsiteY506" fmla="*/ 41438 h 214820"/>
                <a:gd name="connsiteX507" fmla="*/ 478352 w 520742"/>
                <a:gd name="connsiteY507" fmla="*/ 58923 h 214820"/>
                <a:gd name="connsiteX508" fmla="*/ 479401 w 520742"/>
                <a:gd name="connsiteY508" fmla="*/ 69254 h 214820"/>
                <a:gd name="connsiteX509" fmla="*/ 482440 w 520742"/>
                <a:gd name="connsiteY509" fmla="*/ 76325 h 214820"/>
                <a:gd name="connsiteX510" fmla="*/ 487356 w 520742"/>
                <a:gd name="connsiteY510" fmla="*/ 80330 h 214820"/>
                <a:gd name="connsiteX511" fmla="*/ 493986 w 520742"/>
                <a:gd name="connsiteY511" fmla="*/ 81601 h 214820"/>
                <a:gd name="connsiteX512" fmla="*/ 503267 w 520742"/>
                <a:gd name="connsiteY512" fmla="*/ 79170 h 214820"/>
                <a:gd name="connsiteX513" fmla="*/ 510642 w 520742"/>
                <a:gd name="connsiteY513" fmla="*/ 72292 h 214820"/>
                <a:gd name="connsiteX514" fmla="*/ 510642 w 520742"/>
                <a:gd name="connsiteY514" fmla="*/ 42598 h 214820"/>
                <a:gd name="connsiteX515" fmla="*/ 521443 w 520742"/>
                <a:gd name="connsiteY515" fmla="*/ -24 h 214820"/>
                <a:gd name="connsiteX516" fmla="*/ 521443 w 520742"/>
                <a:gd name="connsiteY516" fmla="*/ 89501 h 214820"/>
                <a:gd name="connsiteX517" fmla="*/ 515007 w 520742"/>
                <a:gd name="connsiteY517" fmla="*/ 89501 h 214820"/>
                <a:gd name="connsiteX518" fmla="*/ 512079 w 520742"/>
                <a:gd name="connsiteY518" fmla="*/ 87263 h 214820"/>
                <a:gd name="connsiteX519" fmla="*/ 511112 w 520742"/>
                <a:gd name="connsiteY519" fmla="*/ 79778 h 214820"/>
                <a:gd name="connsiteX520" fmla="*/ 502134 w 520742"/>
                <a:gd name="connsiteY520" fmla="*/ 87429 h 214820"/>
                <a:gd name="connsiteX521" fmla="*/ 490450 w 520742"/>
                <a:gd name="connsiteY521" fmla="*/ 90357 h 214820"/>
                <a:gd name="connsiteX522" fmla="*/ 473490 w 520742"/>
                <a:gd name="connsiteY522" fmla="*/ 82347 h 214820"/>
                <a:gd name="connsiteX523" fmla="*/ 468822 w 520742"/>
                <a:gd name="connsiteY523" fmla="*/ 72485 h 214820"/>
                <a:gd name="connsiteX524" fmla="*/ 469015 w 520742"/>
                <a:gd name="connsiteY524" fmla="*/ 46299 h 214820"/>
                <a:gd name="connsiteX525" fmla="*/ 474236 w 520742"/>
                <a:gd name="connsiteY525" fmla="*/ 36079 h 214820"/>
                <a:gd name="connsiteX526" fmla="*/ 493737 w 520742"/>
                <a:gd name="connsiteY526" fmla="*/ 26853 h 214820"/>
                <a:gd name="connsiteX527" fmla="*/ 510642 w 520742"/>
                <a:gd name="connsiteY527" fmla="*/ 34090 h 214820"/>
                <a:gd name="connsiteX528" fmla="*/ 510642 w 520742"/>
                <a:gd name="connsiteY528" fmla="*/ -24 h 214820"/>
                <a:gd name="connsiteX529" fmla="*/ 521443 w 520742"/>
                <a:gd name="connsiteY529" fmla="*/ -24 h 214820"/>
                <a:gd name="connsiteX530" fmla="*/ 102133 w 520742"/>
                <a:gd name="connsiteY530" fmla="*/ 152232 h 214820"/>
                <a:gd name="connsiteX531" fmla="*/ 102133 w 520742"/>
                <a:gd name="connsiteY531" fmla="*/ 213802 h 214820"/>
                <a:gd name="connsiteX532" fmla="*/ 91333 w 520742"/>
                <a:gd name="connsiteY532" fmla="*/ 213802 h 214820"/>
                <a:gd name="connsiteX533" fmla="*/ 91333 w 520742"/>
                <a:gd name="connsiteY533" fmla="*/ 152232 h 214820"/>
                <a:gd name="connsiteX534" fmla="*/ 102133 w 520742"/>
                <a:gd name="connsiteY534" fmla="*/ 152232 h 214820"/>
                <a:gd name="connsiteX535" fmla="*/ 104453 w 520742"/>
                <a:gd name="connsiteY535" fmla="*/ 132896 h 214820"/>
                <a:gd name="connsiteX536" fmla="*/ 103790 w 520742"/>
                <a:gd name="connsiteY536" fmla="*/ 135907 h 214820"/>
                <a:gd name="connsiteX537" fmla="*/ 102078 w 520742"/>
                <a:gd name="connsiteY537" fmla="*/ 138337 h 214820"/>
                <a:gd name="connsiteX538" fmla="*/ 99592 w 520742"/>
                <a:gd name="connsiteY538" fmla="*/ 139967 h 214820"/>
                <a:gd name="connsiteX539" fmla="*/ 93625 w 520742"/>
                <a:gd name="connsiteY539" fmla="*/ 139967 h 214820"/>
                <a:gd name="connsiteX540" fmla="*/ 89620 w 520742"/>
                <a:gd name="connsiteY540" fmla="*/ 135907 h 214820"/>
                <a:gd name="connsiteX541" fmla="*/ 89620 w 520742"/>
                <a:gd name="connsiteY541" fmla="*/ 129940 h 214820"/>
                <a:gd name="connsiteX542" fmla="*/ 91277 w 520742"/>
                <a:gd name="connsiteY542" fmla="*/ 127454 h 214820"/>
                <a:gd name="connsiteX543" fmla="*/ 93625 w 520742"/>
                <a:gd name="connsiteY543" fmla="*/ 125742 h 214820"/>
                <a:gd name="connsiteX544" fmla="*/ 99592 w 520742"/>
                <a:gd name="connsiteY544" fmla="*/ 125742 h 214820"/>
                <a:gd name="connsiteX545" fmla="*/ 102078 w 520742"/>
                <a:gd name="connsiteY545" fmla="*/ 127454 h 214820"/>
                <a:gd name="connsiteX546" fmla="*/ 103790 w 520742"/>
                <a:gd name="connsiteY546" fmla="*/ 129940 h 214820"/>
                <a:gd name="connsiteX547" fmla="*/ 104453 w 520742"/>
                <a:gd name="connsiteY547" fmla="*/ 132923 h 214820"/>
                <a:gd name="connsiteX548" fmla="*/ 126468 w 520742"/>
                <a:gd name="connsiteY548" fmla="*/ 161181 h 214820"/>
                <a:gd name="connsiteX549" fmla="*/ 130722 w 520742"/>
                <a:gd name="connsiteY549" fmla="*/ 157093 h 214820"/>
                <a:gd name="connsiteX550" fmla="*/ 140832 w 520742"/>
                <a:gd name="connsiteY550" fmla="*/ 152011 h 214820"/>
                <a:gd name="connsiteX551" fmla="*/ 155831 w 520742"/>
                <a:gd name="connsiteY551" fmla="*/ 152977 h 214820"/>
                <a:gd name="connsiteX552" fmla="*/ 162267 w 520742"/>
                <a:gd name="connsiteY552" fmla="*/ 157701 h 214820"/>
                <a:gd name="connsiteX553" fmla="*/ 166217 w 520742"/>
                <a:gd name="connsiteY553" fmla="*/ 165076 h 214820"/>
                <a:gd name="connsiteX554" fmla="*/ 167571 w 520742"/>
                <a:gd name="connsiteY554" fmla="*/ 174606 h 214820"/>
                <a:gd name="connsiteX555" fmla="*/ 167571 w 520742"/>
                <a:gd name="connsiteY555" fmla="*/ 213802 h 214820"/>
                <a:gd name="connsiteX556" fmla="*/ 156687 w 520742"/>
                <a:gd name="connsiteY556" fmla="*/ 213802 h 214820"/>
                <a:gd name="connsiteX557" fmla="*/ 156687 w 520742"/>
                <a:gd name="connsiteY557" fmla="*/ 174606 h 214820"/>
                <a:gd name="connsiteX558" fmla="*/ 153456 w 520742"/>
                <a:gd name="connsiteY558" fmla="*/ 163778 h 214820"/>
                <a:gd name="connsiteX559" fmla="*/ 143788 w 520742"/>
                <a:gd name="connsiteY559" fmla="*/ 159911 h 214820"/>
                <a:gd name="connsiteX560" fmla="*/ 134810 w 520742"/>
                <a:gd name="connsiteY560" fmla="*/ 162203 h 214820"/>
                <a:gd name="connsiteX561" fmla="*/ 127159 w 520742"/>
                <a:gd name="connsiteY561" fmla="*/ 168474 h 214820"/>
                <a:gd name="connsiteX562" fmla="*/ 127159 w 520742"/>
                <a:gd name="connsiteY562" fmla="*/ 213802 h 214820"/>
                <a:gd name="connsiteX563" fmla="*/ 116276 w 520742"/>
                <a:gd name="connsiteY563" fmla="*/ 213802 h 214820"/>
                <a:gd name="connsiteX564" fmla="*/ 116276 w 520742"/>
                <a:gd name="connsiteY564" fmla="*/ 152232 h 214820"/>
                <a:gd name="connsiteX565" fmla="*/ 122767 w 520742"/>
                <a:gd name="connsiteY565" fmla="*/ 152232 h 214820"/>
                <a:gd name="connsiteX566" fmla="*/ 125640 w 520742"/>
                <a:gd name="connsiteY566" fmla="*/ 154497 h 214820"/>
                <a:gd name="connsiteX567" fmla="*/ 126468 w 520742"/>
                <a:gd name="connsiteY567" fmla="*/ 161181 h 214820"/>
                <a:gd name="connsiteX568" fmla="*/ 285850 w 520742"/>
                <a:gd name="connsiteY568" fmla="*/ 170297 h 214820"/>
                <a:gd name="connsiteX569" fmla="*/ 282784 w 520742"/>
                <a:gd name="connsiteY569" fmla="*/ 188086 h 214820"/>
                <a:gd name="connsiteX570" fmla="*/ 274028 w 520742"/>
                <a:gd name="connsiteY570" fmla="*/ 201842 h 214820"/>
                <a:gd name="connsiteX571" fmla="*/ 260410 w 520742"/>
                <a:gd name="connsiteY571" fmla="*/ 210681 h 214820"/>
                <a:gd name="connsiteX572" fmla="*/ 242925 w 520742"/>
                <a:gd name="connsiteY572" fmla="*/ 213802 h 214820"/>
                <a:gd name="connsiteX573" fmla="*/ 210386 w 520742"/>
                <a:gd name="connsiteY573" fmla="*/ 213802 h 214820"/>
                <a:gd name="connsiteX574" fmla="*/ 210386 w 520742"/>
                <a:gd name="connsiteY574" fmla="*/ 126708 h 214820"/>
                <a:gd name="connsiteX575" fmla="*/ 242897 w 520742"/>
                <a:gd name="connsiteY575" fmla="*/ 126708 h 214820"/>
                <a:gd name="connsiteX576" fmla="*/ 260382 w 520742"/>
                <a:gd name="connsiteY576" fmla="*/ 129885 h 214820"/>
                <a:gd name="connsiteX577" fmla="*/ 282757 w 520742"/>
                <a:gd name="connsiteY577" fmla="*/ 152480 h 214820"/>
                <a:gd name="connsiteX578" fmla="*/ 285850 w 520742"/>
                <a:gd name="connsiteY578" fmla="*/ 170297 h 214820"/>
                <a:gd name="connsiteX579" fmla="*/ 273779 w 520742"/>
                <a:gd name="connsiteY579" fmla="*/ 170297 h 214820"/>
                <a:gd name="connsiteX580" fmla="*/ 271569 w 520742"/>
                <a:gd name="connsiteY580" fmla="*/ 155933 h 214820"/>
                <a:gd name="connsiteX581" fmla="*/ 265410 w 520742"/>
                <a:gd name="connsiteY581" fmla="*/ 145243 h 214820"/>
                <a:gd name="connsiteX582" fmla="*/ 255659 w 520742"/>
                <a:gd name="connsiteY582" fmla="*/ 138558 h 214820"/>
                <a:gd name="connsiteX583" fmla="*/ 242925 w 520742"/>
                <a:gd name="connsiteY583" fmla="*/ 136266 h 214820"/>
                <a:gd name="connsiteX584" fmla="*/ 222208 w 520742"/>
                <a:gd name="connsiteY584" fmla="*/ 136266 h 214820"/>
                <a:gd name="connsiteX585" fmla="*/ 222208 w 520742"/>
                <a:gd name="connsiteY585" fmla="*/ 204272 h 214820"/>
                <a:gd name="connsiteX586" fmla="*/ 242925 w 520742"/>
                <a:gd name="connsiteY586" fmla="*/ 204272 h 214820"/>
                <a:gd name="connsiteX587" fmla="*/ 255659 w 520742"/>
                <a:gd name="connsiteY587" fmla="*/ 201952 h 214820"/>
                <a:gd name="connsiteX588" fmla="*/ 265410 w 520742"/>
                <a:gd name="connsiteY588" fmla="*/ 195323 h 214820"/>
                <a:gd name="connsiteX589" fmla="*/ 271597 w 520742"/>
                <a:gd name="connsiteY589" fmla="*/ 184633 h 214820"/>
                <a:gd name="connsiteX590" fmla="*/ 273807 w 520742"/>
                <a:gd name="connsiteY590" fmla="*/ 170269 h 214820"/>
                <a:gd name="connsiteX591" fmla="*/ 328472 w 520742"/>
                <a:gd name="connsiteY591" fmla="*/ 186097 h 214820"/>
                <a:gd name="connsiteX592" fmla="*/ 315710 w 520742"/>
                <a:gd name="connsiteY592" fmla="*/ 187312 h 214820"/>
                <a:gd name="connsiteX593" fmla="*/ 307147 w 520742"/>
                <a:gd name="connsiteY593" fmla="*/ 189743 h 214820"/>
                <a:gd name="connsiteX594" fmla="*/ 302341 w 520742"/>
                <a:gd name="connsiteY594" fmla="*/ 193334 h 214820"/>
                <a:gd name="connsiteX595" fmla="*/ 300877 w 520742"/>
                <a:gd name="connsiteY595" fmla="*/ 197947 h 214820"/>
                <a:gd name="connsiteX596" fmla="*/ 301706 w 520742"/>
                <a:gd name="connsiteY596" fmla="*/ 202145 h 214820"/>
                <a:gd name="connsiteX597" fmla="*/ 303805 w 520742"/>
                <a:gd name="connsiteY597" fmla="*/ 205046 h 214820"/>
                <a:gd name="connsiteX598" fmla="*/ 307037 w 520742"/>
                <a:gd name="connsiteY598" fmla="*/ 206703 h 214820"/>
                <a:gd name="connsiteX599" fmla="*/ 311042 w 520742"/>
                <a:gd name="connsiteY599" fmla="*/ 207173 h 214820"/>
                <a:gd name="connsiteX600" fmla="*/ 320710 w 520742"/>
                <a:gd name="connsiteY600" fmla="*/ 204935 h 214820"/>
                <a:gd name="connsiteX601" fmla="*/ 328499 w 520742"/>
                <a:gd name="connsiteY601" fmla="*/ 198858 h 214820"/>
                <a:gd name="connsiteX602" fmla="*/ 328499 w 520742"/>
                <a:gd name="connsiteY602" fmla="*/ 186097 h 214820"/>
                <a:gd name="connsiteX603" fmla="*/ 293529 w 520742"/>
                <a:gd name="connsiteY603" fmla="*/ 160933 h 214820"/>
                <a:gd name="connsiteX604" fmla="*/ 304523 w 520742"/>
                <a:gd name="connsiteY604" fmla="*/ 153585 h 214820"/>
                <a:gd name="connsiteX605" fmla="*/ 317589 w 520742"/>
                <a:gd name="connsiteY605" fmla="*/ 151154 h 214820"/>
                <a:gd name="connsiteX606" fmla="*/ 326787 w 520742"/>
                <a:gd name="connsiteY606" fmla="*/ 152839 h 214820"/>
                <a:gd name="connsiteX607" fmla="*/ 337670 w 520742"/>
                <a:gd name="connsiteY607" fmla="*/ 164938 h 214820"/>
                <a:gd name="connsiteX608" fmla="*/ 339051 w 520742"/>
                <a:gd name="connsiteY608" fmla="*/ 174412 h 214820"/>
                <a:gd name="connsiteX609" fmla="*/ 339051 w 520742"/>
                <a:gd name="connsiteY609" fmla="*/ 213802 h 214820"/>
                <a:gd name="connsiteX610" fmla="*/ 334245 w 520742"/>
                <a:gd name="connsiteY610" fmla="*/ 213802 h 214820"/>
                <a:gd name="connsiteX611" fmla="*/ 331814 w 520742"/>
                <a:gd name="connsiteY611" fmla="*/ 213305 h 214820"/>
                <a:gd name="connsiteX612" fmla="*/ 330488 w 520742"/>
                <a:gd name="connsiteY612" fmla="*/ 211261 h 214820"/>
                <a:gd name="connsiteX613" fmla="*/ 329273 w 520742"/>
                <a:gd name="connsiteY613" fmla="*/ 205405 h 214820"/>
                <a:gd name="connsiteX614" fmla="*/ 324522 w 520742"/>
                <a:gd name="connsiteY614" fmla="*/ 209438 h 214820"/>
                <a:gd name="connsiteX615" fmla="*/ 314191 w 520742"/>
                <a:gd name="connsiteY615" fmla="*/ 214134 h 214820"/>
                <a:gd name="connsiteX616" fmla="*/ 307838 w 520742"/>
                <a:gd name="connsiteY616" fmla="*/ 214769 h 214820"/>
                <a:gd name="connsiteX617" fmla="*/ 301070 w 520742"/>
                <a:gd name="connsiteY617" fmla="*/ 213802 h 214820"/>
                <a:gd name="connsiteX618" fmla="*/ 291844 w 520742"/>
                <a:gd name="connsiteY618" fmla="*/ 205709 h 214820"/>
                <a:gd name="connsiteX619" fmla="*/ 290491 w 520742"/>
                <a:gd name="connsiteY619" fmla="*/ 198416 h 214820"/>
                <a:gd name="connsiteX620" fmla="*/ 292507 w 520742"/>
                <a:gd name="connsiteY620" fmla="*/ 191428 h 214820"/>
                <a:gd name="connsiteX621" fmla="*/ 298999 w 520742"/>
                <a:gd name="connsiteY621" fmla="*/ 185434 h 214820"/>
                <a:gd name="connsiteX622" fmla="*/ 310738 w 520742"/>
                <a:gd name="connsiteY622" fmla="*/ 181180 h 214820"/>
                <a:gd name="connsiteX623" fmla="*/ 328472 w 520742"/>
                <a:gd name="connsiteY623" fmla="*/ 179246 h 214820"/>
                <a:gd name="connsiteX624" fmla="*/ 328472 w 520742"/>
                <a:gd name="connsiteY624" fmla="*/ 174412 h 214820"/>
                <a:gd name="connsiteX625" fmla="*/ 325378 w 520742"/>
                <a:gd name="connsiteY625" fmla="*/ 163612 h 214820"/>
                <a:gd name="connsiteX626" fmla="*/ 316318 w 520742"/>
                <a:gd name="connsiteY626" fmla="*/ 159911 h 214820"/>
                <a:gd name="connsiteX627" fmla="*/ 309578 w 520742"/>
                <a:gd name="connsiteY627" fmla="*/ 160933 h 214820"/>
                <a:gd name="connsiteX628" fmla="*/ 304882 w 520742"/>
                <a:gd name="connsiteY628" fmla="*/ 163170 h 214820"/>
                <a:gd name="connsiteX629" fmla="*/ 301485 w 520742"/>
                <a:gd name="connsiteY629" fmla="*/ 165435 h 214820"/>
                <a:gd name="connsiteX630" fmla="*/ 298722 w 520742"/>
                <a:gd name="connsiteY630" fmla="*/ 166402 h 214820"/>
                <a:gd name="connsiteX631" fmla="*/ 296816 w 520742"/>
                <a:gd name="connsiteY631" fmla="*/ 165849 h 214820"/>
                <a:gd name="connsiteX632" fmla="*/ 295491 w 520742"/>
                <a:gd name="connsiteY632" fmla="*/ 164385 h 214820"/>
                <a:gd name="connsiteX633" fmla="*/ 293557 w 520742"/>
                <a:gd name="connsiteY633" fmla="*/ 160933 h 214820"/>
                <a:gd name="connsiteX634" fmla="*/ 369961 w 520742"/>
                <a:gd name="connsiteY634" fmla="*/ 214797 h 214820"/>
                <a:gd name="connsiteX635" fmla="*/ 358718 w 520742"/>
                <a:gd name="connsiteY635" fmla="*/ 210708 h 214820"/>
                <a:gd name="connsiteX636" fmla="*/ 354824 w 520742"/>
                <a:gd name="connsiteY636" fmla="*/ 198969 h 214820"/>
                <a:gd name="connsiteX637" fmla="*/ 354824 w 520742"/>
                <a:gd name="connsiteY637" fmla="*/ 161319 h 214820"/>
                <a:gd name="connsiteX638" fmla="*/ 347421 w 520742"/>
                <a:gd name="connsiteY638" fmla="*/ 161319 h 214820"/>
                <a:gd name="connsiteX639" fmla="*/ 345764 w 520742"/>
                <a:gd name="connsiteY639" fmla="*/ 160767 h 214820"/>
                <a:gd name="connsiteX640" fmla="*/ 345101 w 520742"/>
                <a:gd name="connsiteY640" fmla="*/ 158944 h 214820"/>
                <a:gd name="connsiteX641" fmla="*/ 345101 w 520742"/>
                <a:gd name="connsiteY641" fmla="*/ 154635 h 214820"/>
                <a:gd name="connsiteX642" fmla="*/ 355183 w 520742"/>
                <a:gd name="connsiteY642" fmla="*/ 153364 h 214820"/>
                <a:gd name="connsiteX643" fmla="*/ 357669 w 520742"/>
                <a:gd name="connsiteY643" fmla="*/ 134332 h 214820"/>
                <a:gd name="connsiteX644" fmla="*/ 358470 w 520742"/>
                <a:gd name="connsiteY644" fmla="*/ 132896 h 214820"/>
                <a:gd name="connsiteX645" fmla="*/ 360182 w 520742"/>
                <a:gd name="connsiteY645" fmla="*/ 132288 h 214820"/>
                <a:gd name="connsiteX646" fmla="*/ 365624 w 520742"/>
                <a:gd name="connsiteY646" fmla="*/ 132288 h 214820"/>
                <a:gd name="connsiteX647" fmla="*/ 365624 w 520742"/>
                <a:gd name="connsiteY647" fmla="*/ 153475 h 214820"/>
                <a:gd name="connsiteX648" fmla="*/ 383413 w 520742"/>
                <a:gd name="connsiteY648" fmla="*/ 153475 h 214820"/>
                <a:gd name="connsiteX649" fmla="*/ 383413 w 520742"/>
                <a:gd name="connsiteY649" fmla="*/ 161319 h 214820"/>
                <a:gd name="connsiteX650" fmla="*/ 365624 w 520742"/>
                <a:gd name="connsiteY650" fmla="*/ 161319 h 214820"/>
                <a:gd name="connsiteX651" fmla="*/ 365624 w 520742"/>
                <a:gd name="connsiteY651" fmla="*/ 198278 h 214820"/>
                <a:gd name="connsiteX652" fmla="*/ 367502 w 520742"/>
                <a:gd name="connsiteY652" fmla="*/ 204051 h 214820"/>
                <a:gd name="connsiteX653" fmla="*/ 372364 w 520742"/>
                <a:gd name="connsiteY653" fmla="*/ 205930 h 214820"/>
                <a:gd name="connsiteX654" fmla="*/ 377474 w 520742"/>
                <a:gd name="connsiteY654" fmla="*/ 204466 h 214820"/>
                <a:gd name="connsiteX655" fmla="*/ 378993 w 520742"/>
                <a:gd name="connsiteY655" fmla="*/ 203499 h 214820"/>
                <a:gd name="connsiteX656" fmla="*/ 380126 w 520742"/>
                <a:gd name="connsiteY656" fmla="*/ 203002 h 214820"/>
                <a:gd name="connsiteX657" fmla="*/ 381645 w 520742"/>
                <a:gd name="connsiteY657" fmla="*/ 204051 h 214820"/>
                <a:gd name="connsiteX658" fmla="*/ 384822 w 520742"/>
                <a:gd name="connsiteY658" fmla="*/ 209217 h 214820"/>
                <a:gd name="connsiteX659" fmla="*/ 378082 w 520742"/>
                <a:gd name="connsiteY659" fmla="*/ 213360 h 214820"/>
                <a:gd name="connsiteX660" fmla="*/ 369933 w 520742"/>
                <a:gd name="connsiteY660" fmla="*/ 214797 h 214820"/>
                <a:gd name="connsiteX661" fmla="*/ 424322 w 520742"/>
                <a:gd name="connsiteY661" fmla="*/ 186069 h 214820"/>
                <a:gd name="connsiteX662" fmla="*/ 411560 w 520742"/>
                <a:gd name="connsiteY662" fmla="*/ 187312 h 214820"/>
                <a:gd name="connsiteX663" fmla="*/ 402997 w 520742"/>
                <a:gd name="connsiteY663" fmla="*/ 189743 h 214820"/>
                <a:gd name="connsiteX664" fmla="*/ 398191 w 520742"/>
                <a:gd name="connsiteY664" fmla="*/ 193334 h 214820"/>
                <a:gd name="connsiteX665" fmla="*/ 396727 w 520742"/>
                <a:gd name="connsiteY665" fmla="*/ 197947 h 214820"/>
                <a:gd name="connsiteX666" fmla="*/ 397556 w 520742"/>
                <a:gd name="connsiteY666" fmla="*/ 202145 h 214820"/>
                <a:gd name="connsiteX667" fmla="*/ 399655 w 520742"/>
                <a:gd name="connsiteY667" fmla="*/ 205046 h 214820"/>
                <a:gd name="connsiteX668" fmla="*/ 402887 w 520742"/>
                <a:gd name="connsiteY668" fmla="*/ 206703 h 214820"/>
                <a:gd name="connsiteX669" fmla="*/ 406892 w 520742"/>
                <a:gd name="connsiteY669" fmla="*/ 207173 h 214820"/>
                <a:gd name="connsiteX670" fmla="*/ 416560 w 520742"/>
                <a:gd name="connsiteY670" fmla="*/ 204935 h 214820"/>
                <a:gd name="connsiteX671" fmla="*/ 424350 w 520742"/>
                <a:gd name="connsiteY671" fmla="*/ 198858 h 214820"/>
                <a:gd name="connsiteX672" fmla="*/ 424350 w 520742"/>
                <a:gd name="connsiteY672" fmla="*/ 186097 h 214820"/>
                <a:gd name="connsiteX673" fmla="*/ 389379 w 520742"/>
                <a:gd name="connsiteY673" fmla="*/ 160933 h 214820"/>
                <a:gd name="connsiteX674" fmla="*/ 400401 w 520742"/>
                <a:gd name="connsiteY674" fmla="*/ 153585 h 214820"/>
                <a:gd name="connsiteX675" fmla="*/ 413439 w 520742"/>
                <a:gd name="connsiteY675" fmla="*/ 151154 h 214820"/>
                <a:gd name="connsiteX676" fmla="*/ 422637 w 520742"/>
                <a:gd name="connsiteY676" fmla="*/ 152839 h 214820"/>
                <a:gd name="connsiteX677" fmla="*/ 433520 w 520742"/>
                <a:gd name="connsiteY677" fmla="*/ 164938 h 214820"/>
                <a:gd name="connsiteX678" fmla="*/ 434901 w 520742"/>
                <a:gd name="connsiteY678" fmla="*/ 174412 h 214820"/>
                <a:gd name="connsiteX679" fmla="*/ 434901 w 520742"/>
                <a:gd name="connsiteY679" fmla="*/ 213802 h 214820"/>
                <a:gd name="connsiteX680" fmla="*/ 430095 w 520742"/>
                <a:gd name="connsiteY680" fmla="*/ 213802 h 214820"/>
                <a:gd name="connsiteX681" fmla="*/ 427664 w 520742"/>
                <a:gd name="connsiteY681" fmla="*/ 213305 h 214820"/>
                <a:gd name="connsiteX682" fmla="*/ 426338 w 520742"/>
                <a:gd name="connsiteY682" fmla="*/ 211261 h 214820"/>
                <a:gd name="connsiteX683" fmla="*/ 425123 w 520742"/>
                <a:gd name="connsiteY683" fmla="*/ 205405 h 214820"/>
                <a:gd name="connsiteX684" fmla="*/ 420372 w 520742"/>
                <a:gd name="connsiteY684" fmla="*/ 209438 h 214820"/>
                <a:gd name="connsiteX685" fmla="*/ 410041 w 520742"/>
                <a:gd name="connsiteY685" fmla="*/ 214134 h 214820"/>
                <a:gd name="connsiteX686" fmla="*/ 403688 w 520742"/>
                <a:gd name="connsiteY686" fmla="*/ 214769 h 214820"/>
                <a:gd name="connsiteX687" fmla="*/ 396920 w 520742"/>
                <a:gd name="connsiteY687" fmla="*/ 213802 h 214820"/>
                <a:gd name="connsiteX688" fmla="*/ 387694 w 520742"/>
                <a:gd name="connsiteY688" fmla="*/ 205709 h 214820"/>
                <a:gd name="connsiteX689" fmla="*/ 386341 w 520742"/>
                <a:gd name="connsiteY689" fmla="*/ 198416 h 214820"/>
                <a:gd name="connsiteX690" fmla="*/ 388357 w 520742"/>
                <a:gd name="connsiteY690" fmla="*/ 191428 h 214820"/>
                <a:gd name="connsiteX691" fmla="*/ 394849 w 520742"/>
                <a:gd name="connsiteY691" fmla="*/ 185434 h 214820"/>
                <a:gd name="connsiteX692" fmla="*/ 406588 w 520742"/>
                <a:gd name="connsiteY692" fmla="*/ 181180 h 214820"/>
                <a:gd name="connsiteX693" fmla="*/ 424322 w 520742"/>
                <a:gd name="connsiteY693" fmla="*/ 179246 h 214820"/>
                <a:gd name="connsiteX694" fmla="*/ 424322 w 520742"/>
                <a:gd name="connsiteY694" fmla="*/ 174412 h 214820"/>
                <a:gd name="connsiteX695" fmla="*/ 421228 w 520742"/>
                <a:gd name="connsiteY695" fmla="*/ 163612 h 214820"/>
                <a:gd name="connsiteX696" fmla="*/ 412168 w 520742"/>
                <a:gd name="connsiteY696" fmla="*/ 159911 h 214820"/>
                <a:gd name="connsiteX697" fmla="*/ 405428 w 520742"/>
                <a:gd name="connsiteY697" fmla="*/ 160933 h 214820"/>
                <a:gd name="connsiteX698" fmla="*/ 400732 w 520742"/>
                <a:gd name="connsiteY698" fmla="*/ 163170 h 214820"/>
                <a:gd name="connsiteX699" fmla="*/ 397362 w 520742"/>
                <a:gd name="connsiteY699" fmla="*/ 165435 h 214820"/>
                <a:gd name="connsiteX700" fmla="*/ 394545 w 520742"/>
                <a:gd name="connsiteY700" fmla="*/ 166402 h 214820"/>
                <a:gd name="connsiteX701" fmla="*/ 392666 w 520742"/>
                <a:gd name="connsiteY701" fmla="*/ 165849 h 214820"/>
                <a:gd name="connsiteX702" fmla="*/ 391341 w 520742"/>
                <a:gd name="connsiteY702" fmla="*/ 164385 h 214820"/>
                <a:gd name="connsiteX703" fmla="*/ 389407 w 520742"/>
                <a:gd name="connsiteY703" fmla="*/ 160933 h 214820"/>
                <a:gd name="connsiteX704" fmla="*/ 86582 w 520742"/>
                <a:gd name="connsiteY704" fmla="*/ 45995 h 214820"/>
                <a:gd name="connsiteX705" fmla="*/ 83488 w 520742"/>
                <a:gd name="connsiteY705" fmla="*/ 63978 h 214820"/>
                <a:gd name="connsiteX706" fmla="*/ 61114 w 520742"/>
                <a:gd name="connsiteY706" fmla="*/ 87181 h 214820"/>
                <a:gd name="connsiteX707" fmla="*/ 43601 w 520742"/>
                <a:gd name="connsiteY707" fmla="*/ 90412 h 214820"/>
                <a:gd name="connsiteX708" fmla="*/ 26116 w 520742"/>
                <a:gd name="connsiteY708" fmla="*/ 87181 h 214820"/>
                <a:gd name="connsiteX709" fmla="*/ 3797 w 520742"/>
                <a:gd name="connsiteY709" fmla="*/ 63978 h 214820"/>
                <a:gd name="connsiteX710" fmla="*/ 703 w 520742"/>
                <a:gd name="connsiteY710" fmla="*/ 45995 h 214820"/>
                <a:gd name="connsiteX711" fmla="*/ 3797 w 520742"/>
                <a:gd name="connsiteY711" fmla="*/ 28041 h 214820"/>
                <a:gd name="connsiteX712" fmla="*/ 12553 w 520742"/>
                <a:gd name="connsiteY712" fmla="*/ 13953 h 214820"/>
                <a:gd name="connsiteX713" fmla="*/ 26088 w 520742"/>
                <a:gd name="connsiteY713" fmla="*/ 4727 h 214820"/>
                <a:gd name="connsiteX714" fmla="*/ 43601 w 520742"/>
                <a:gd name="connsiteY714" fmla="*/ 1440 h 214820"/>
                <a:gd name="connsiteX715" fmla="*/ 61114 w 520742"/>
                <a:gd name="connsiteY715" fmla="*/ 4727 h 214820"/>
                <a:gd name="connsiteX716" fmla="*/ 74732 w 520742"/>
                <a:gd name="connsiteY716" fmla="*/ 13953 h 214820"/>
                <a:gd name="connsiteX717" fmla="*/ 83488 w 520742"/>
                <a:gd name="connsiteY717" fmla="*/ 28041 h 214820"/>
                <a:gd name="connsiteX718" fmla="*/ 86582 w 520742"/>
                <a:gd name="connsiteY718" fmla="*/ 45995 h 214820"/>
                <a:gd name="connsiteX719" fmla="*/ 74483 w 520742"/>
                <a:gd name="connsiteY719" fmla="*/ 45995 h 214820"/>
                <a:gd name="connsiteX720" fmla="*/ 72273 w 520742"/>
                <a:gd name="connsiteY720" fmla="*/ 31576 h 214820"/>
                <a:gd name="connsiteX721" fmla="*/ 66086 w 520742"/>
                <a:gd name="connsiteY721" fmla="*/ 20831 h 214820"/>
                <a:gd name="connsiteX722" fmla="*/ 56363 w 520742"/>
                <a:gd name="connsiteY722" fmla="*/ 14036 h 214820"/>
                <a:gd name="connsiteX723" fmla="*/ 43601 w 520742"/>
                <a:gd name="connsiteY723" fmla="*/ 11661 h 214820"/>
                <a:gd name="connsiteX724" fmla="*/ 30895 w 520742"/>
                <a:gd name="connsiteY724" fmla="*/ 14036 h 214820"/>
                <a:gd name="connsiteX725" fmla="*/ 21116 w 520742"/>
                <a:gd name="connsiteY725" fmla="*/ 20831 h 214820"/>
                <a:gd name="connsiteX726" fmla="*/ 14929 w 520742"/>
                <a:gd name="connsiteY726" fmla="*/ 31604 h 214820"/>
                <a:gd name="connsiteX727" fmla="*/ 12719 w 520742"/>
                <a:gd name="connsiteY727" fmla="*/ 45968 h 214820"/>
                <a:gd name="connsiteX728" fmla="*/ 14929 w 520742"/>
                <a:gd name="connsiteY728" fmla="*/ 60387 h 214820"/>
                <a:gd name="connsiteX729" fmla="*/ 21116 w 520742"/>
                <a:gd name="connsiteY729" fmla="*/ 71160 h 214820"/>
                <a:gd name="connsiteX730" fmla="*/ 30922 w 520742"/>
                <a:gd name="connsiteY730" fmla="*/ 77899 h 214820"/>
                <a:gd name="connsiteX731" fmla="*/ 43629 w 520742"/>
                <a:gd name="connsiteY731" fmla="*/ 80192 h 214820"/>
                <a:gd name="connsiteX732" fmla="*/ 56363 w 520742"/>
                <a:gd name="connsiteY732" fmla="*/ 77899 h 214820"/>
                <a:gd name="connsiteX733" fmla="*/ 66086 w 520742"/>
                <a:gd name="connsiteY733" fmla="*/ 71160 h 214820"/>
                <a:gd name="connsiteX734" fmla="*/ 72301 w 520742"/>
                <a:gd name="connsiteY734" fmla="*/ 60387 h 214820"/>
                <a:gd name="connsiteX735" fmla="*/ 74511 w 520742"/>
                <a:gd name="connsiteY735" fmla="*/ 45995 h 214820"/>
                <a:gd name="connsiteX736" fmla="*/ 146909 w 520742"/>
                <a:gd name="connsiteY736" fmla="*/ 27930 h 214820"/>
                <a:gd name="connsiteX737" fmla="*/ 146909 w 520742"/>
                <a:gd name="connsiteY737" fmla="*/ 89501 h 214820"/>
                <a:gd name="connsiteX738" fmla="*/ 140501 w 520742"/>
                <a:gd name="connsiteY738" fmla="*/ 89501 h 214820"/>
                <a:gd name="connsiteX739" fmla="*/ 137600 w 520742"/>
                <a:gd name="connsiteY739" fmla="*/ 87263 h 214820"/>
                <a:gd name="connsiteX740" fmla="*/ 136744 w 520742"/>
                <a:gd name="connsiteY740" fmla="*/ 80634 h 214820"/>
                <a:gd name="connsiteX741" fmla="*/ 127739 w 520742"/>
                <a:gd name="connsiteY741" fmla="*/ 87816 h 214820"/>
                <a:gd name="connsiteX742" fmla="*/ 116331 w 520742"/>
                <a:gd name="connsiteY742" fmla="*/ 90468 h 214820"/>
                <a:gd name="connsiteX743" fmla="*/ 107381 w 520742"/>
                <a:gd name="connsiteY743" fmla="*/ 88810 h 214820"/>
                <a:gd name="connsiteX744" fmla="*/ 100945 w 520742"/>
                <a:gd name="connsiteY744" fmla="*/ 84114 h 214820"/>
                <a:gd name="connsiteX745" fmla="*/ 96995 w 520742"/>
                <a:gd name="connsiteY745" fmla="*/ 76739 h 214820"/>
                <a:gd name="connsiteX746" fmla="*/ 95725 w 520742"/>
                <a:gd name="connsiteY746" fmla="*/ 67209 h 214820"/>
                <a:gd name="connsiteX747" fmla="*/ 95725 w 520742"/>
                <a:gd name="connsiteY747" fmla="*/ 27903 h 214820"/>
                <a:gd name="connsiteX748" fmla="*/ 106525 w 520742"/>
                <a:gd name="connsiteY748" fmla="*/ 27903 h 214820"/>
                <a:gd name="connsiteX749" fmla="*/ 106525 w 520742"/>
                <a:gd name="connsiteY749" fmla="*/ 67182 h 214820"/>
                <a:gd name="connsiteX750" fmla="*/ 109702 w 520742"/>
                <a:gd name="connsiteY750" fmla="*/ 77982 h 214820"/>
                <a:gd name="connsiteX751" fmla="*/ 119480 w 520742"/>
                <a:gd name="connsiteY751" fmla="*/ 81822 h 214820"/>
                <a:gd name="connsiteX752" fmla="*/ 128402 w 520742"/>
                <a:gd name="connsiteY752" fmla="*/ 79557 h 214820"/>
                <a:gd name="connsiteX753" fmla="*/ 136136 w 520742"/>
                <a:gd name="connsiteY753" fmla="*/ 73259 h 214820"/>
                <a:gd name="connsiteX754" fmla="*/ 136136 w 520742"/>
                <a:gd name="connsiteY754" fmla="*/ 27903 h 214820"/>
                <a:gd name="connsiteX755" fmla="*/ 146937 w 520742"/>
                <a:gd name="connsiteY755" fmla="*/ 27903 h 214820"/>
                <a:gd name="connsiteX756" fmla="*/ 170692 w 520742"/>
                <a:gd name="connsiteY756" fmla="*/ 40278 h 214820"/>
                <a:gd name="connsiteX757" fmla="*/ 177874 w 520742"/>
                <a:gd name="connsiteY757" fmla="*/ 30444 h 214820"/>
                <a:gd name="connsiteX758" fmla="*/ 188260 w 520742"/>
                <a:gd name="connsiteY758" fmla="*/ 26853 h 214820"/>
                <a:gd name="connsiteX759" fmla="*/ 191961 w 520742"/>
                <a:gd name="connsiteY759" fmla="*/ 27267 h 214820"/>
                <a:gd name="connsiteX760" fmla="*/ 195193 w 520742"/>
                <a:gd name="connsiteY760" fmla="*/ 28621 h 214820"/>
                <a:gd name="connsiteX761" fmla="*/ 194365 w 520742"/>
                <a:gd name="connsiteY761" fmla="*/ 36687 h 214820"/>
                <a:gd name="connsiteX762" fmla="*/ 192541 w 520742"/>
                <a:gd name="connsiteY762" fmla="*/ 38206 h 214820"/>
                <a:gd name="connsiteX763" fmla="*/ 190055 w 520742"/>
                <a:gd name="connsiteY763" fmla="*/ 37847 h 214820"/>
                <a:gd name="connsiteX764" fmla="*/ 181106 w 520742"/>
                <a:gd name="connsiteY764" fmla="*/ 38344 h 214820"/>
                <a:gd name="connsiteX765" fmla="*/ 177045 w 520742"/>
                <a:gd name="connsiteY765" fmla="*/ 40885 h 214820"/>
                <a:gd name="connsiteX766" fmla="*/ 173813 w 520742"/>
                <a:gd name="connsiteY766" fmla="*/ 45029 h 214820"/>
                <a:gd name="connsiteX767" fmla="*/ 171272 w 520742"/>
                <a:gd name="connsiteY767" fmla="*/ 50608 h 214820"/>
                <a:gd name="connsiteX768" fmla="*/ 171272 w 520742"/>
                <a:gd name="connsiteY768" fmla="*/ 89501 h 214820"/>
                <a:gd name="connsiteX769" fmla="*/ 160389 w 520742"/>
                <a:gd name="connsiteY769" fmla="*/ 89501 h 214820"/>
                <a:gd name="connsiteX770" fmla="*/ 160389 w 520742"/>
                <a:gd name="connsiteY770" fmla="*/ 27930 h 214820"/>
                <a:gd name="connsiteX771" fmla="*/ 166604 w 520742"/>
                <a:gd name="connsiteY771" fmla="*/ 27930 h 214820"/>
                <a:gd name="connsiteX772" fmla="*/ 169035 w 520742"/>
                <a:gd name="connsiteY772" fmla="*/ 28621 h 214820"/>
                <a:gd name="connsiteX773" fmla="*/ 169946 w 520742"/>
                <a:gd name="connsiteY773" fmla="*/ 30914 h 214820"/>
                <a:gd name="connsiteX774" fmla="*/ 170664 w 520742"/>
                <a:gd name="connsiteY774" fmla="*/ 40278 h 214820"/>
                <a:gd name="connsiteX775" fmla="*/ 339631 w 520742"/>
                <a:gd name="connsiteY775" fmla="*/ 2435 h 214820"/>
                <a:gd name="connsiteX776" fmla="*/ 312451 w 520742"/>
                <a:gd name="connsiteY776" fmla="*/ 89501 h 214820"/>
                <a:gd name="connsiteX777" fmla="*/ 301899 w 520742"/>
                <a:gd name="connsiteY777" fmla="*/ 89501 h 214820"/>
                <a:gd name="connsiteX778" fmla="*/ 279829 w 520742"/>
                <a:gd name="connsiteY778" fmla="*/ 23069 h 214820"/>
                <a:gd name="connsiteX779" fmla="*/ 278668 w 520742"/>
                <a:gd name="connsiteY779" fmla="*/ 18704 h 214820"/>
                <a:gd name="connsiteX780" fmla="*/ 277453 w 520742"/>
                <a:gd name="connsiteY780" fmla="*/ 23069 h 214820"/>
                <a:gd name="connsiteX781" fmla="*/ 255272 w 520742"/>
                <a:gd name="connsiteY781" fmla="*/ 89501 h 214820"/>
                <a:gd name="connsiteX782" fmla="*/ 244693 w 520742"/>
                <a:gd name="connsiteY782" fmla="*/ 89501 h 214820"/>
                <a:gd name="connsiteX783" fmla="*/ 217567 w 520742"/>
                <a:gd name="connsiteY783" fmla="*/ 2407 h 214820"/>
                <a:gd name="connsiteX784" fmla="*/ 227346 w 520742"/>
                <a:gd name="connsiteY784" fmla="*/ 2407 h 214820"/>
                <a:gd name="connsiteX785" fmla="*/ 229970 w 520742"/>
                <a:gd name="connsiteY785" fmla="*/ 3208 h 214820"/>
                <a:gd name="connsiteX786" fmla="*/ 231351 w 520742"/>
                <a:gd name="connsiteY786" fmla="*/ 5225 h 214820"/>
                <a:gd name="connsiteX787" fmla="*/ 249361 w 520742"/>
                <a:gd name="connsiteY787" fmla="*/ 65718 h 214820"/>
                <a:gd name="connsiteX788" fmla="*/ 250134 w 520742"/>
                <a:gd name="connsiteY788" fmla="*/ 69254 h 214820"/>
                <a:gd name="connsiteX789" fmla="*/ 250935 w 520742"/>
                <a:gd name="connsiteY789" fmla="*/ 73286 h 214820"/>
                <a:gd name="connsiteX790" fmla="*/ 251764 w 520742"/>
                <a:gd name="connsiteY790" fmla="*/ 69254 h 214820"/>
                <a:gd name="connsiteX791" fmla="*/ 252814 w 520742"/>
                <a:gd name="connsiteY791" fmla="*/ 65746 h 214820"/>
                <a:gd name="connsiteX792" fmla="*/ 273282 w 520742"/>
                <a:gd name="connsiteY792" fmla="*/ 5225 h 214820"/>
                <a:gd name="connsiteX793" fmla="*/ 274691 w 520742"/>
                <a:gd name="connsiteY793" fmla="*/ 3319 h 214820"/>
                <a:gd name="connsiteX794" fmla="*/ 277315 w 520742"/>
                <a:gd name="connsiteY794" fmla="*/ 2407 h 214820"/>
                <a:gd name="connsiteX795" fmla="*/ 280713 w 520742"/>
                <a:gd name="connsiteY795" fmla="*/ 2407 h 214820"/>
                <a:gd name="connsiteX796" fmla="*/ 283254 w 520742"/>
                <a:gd name="connsiteY796" fmla="*/ 3208 h 214820"/>
                <a:gd name="connsiteX797" fmla="*/ 284718 w 520742"/>
                <a:gd name="connsiteY797" fmla="*/ 5225 h 214820"/>
                <a:gd name="connsiteX798" fmla="*/ 305158 w 520742"/>
                <a:gd name="connsiteY798" fmla="*/ 65718 h 214820"/>
                <a:gd name="connsiteX799" fmla="*/ 307037 w 520742"/>
                <a:gd name="connsiteY799" fmla="*/ 72955 h 214820"/>
                <a:gd name="connsiteX800" fmla="*/ 308473 w 520742"/>
                <a:gd name="connsiteY800" fmla="*/ 65746 h 214820"/>
                <a:gd name="connsiteX801" fmla="*/ 326538 w 520742"/>
                <a:gd name="connsiteY801" fmla="*/ 5225 h 214820"/>
                <a:gd name="connsiteX802" fmla="*/ 327864 w 520742"/>
                <a:gd name="connsiteY802" fmla="*/ 3291 h 214820"/>
                <a:gd name="connsiteX803" fmla="*/ 330488 w 520742"/>
                <a:gd name="connsiteY803" fmla="*/ 2407 h 214820"/>
                <a:gd name="connsiteX804" fmla="*/ 339659 w 520742"/>
                <a:gd name="connsiteY804" fmla="*/ 2407 h 214820"/>
                <a:gd name="connsiteX805" fmla="*/ 365458 w 520742"/>
                <a:gd name="connsiteY805" fmla="*/ 26964 h 214820"/>
                <a:gd name="connsiteX806" fmla="*/ 377612 w 520742"/>
                <a:gd name="connsiteY806" fmla="*/ 29229 h 214820"/>
                <a:gd name="connsiteX807" fmla="*/ 392694 w 520742"/>
                <a:gd name="connsiteY807" fmla="*/ 45636 h 214820"/>
                <a:gd name="connsiteX808" fmla="*/ 394738 w 520742"/>
                <a:gd name="connsiteY808" fmla="*/ 58702 h 214820"/>
                <a:gd name="connsiteX809" fmla="*/ 392694 w 520742"/>
                <a:gd name="connsiteY809" fmla="*/ 71822 h 214820"/>
                <a:gd name="connsiteX810" fmla="*/ 377612 w 520742"/>
                <a:gd name="connsiteY810" fmla="*/ 88175 h 214820"/>
                <a:gd name="connsiteX811" fmla="*/ 365458 w 520742"/>
                <a:gd name="connsiteY811" fmla="*/ 90357 h 214820"/>
                <a:gd name="connsiteX812" fmla="*/ 353194 w 520742"/>
                <a:gd name="connsiteY812" fmla="*/ 88147 h 214820"/>
                <a:gd name="connsiteX813" fmla="*/ 343940 w 520742"/>
                <a:gd name="connsiteY813" fmla="*/ 81794 h 214820"/>
                <a:gd name="connsiteX814" fmla="*/ 338057 w 520742"/>
                <a:gd name="connsiteY814" fmla="*/ 71822 h 214820"/>
                <a:gd name="connsiteX815" fmla="*/ 336040 w 520742"/>
                <a:gd name="connsiteY815" fmla="*/ 58702 h 214820"/>
                <a:gd name="connsiteX816" fmla="*/ 338057 w 520742"/>
                <a:gd name="connsiteY816" fmla="*/ 45636 h 214820"/>
                <a:gd name="connsiteX817" fmla="*/ 343940 w 520742"/>
                <a:gd name="connsiteY817" fmla="*/ 35609 h 214820"/>
                <a:gd name="connsiteX818" fmla="*/ 353194 w 520742"/>
                <a:gd name="connsiteY818" fmla="*/ 29229 h 214820"/>
                <a:gd name="connsiteX819" fmla="*/ 365458 w 520742"/>
                <a:gd name="connsiteY819" fmla="*/ 26964 h 214820"/>
                <a:gd name="connsiteX820" fmla="*/ 365458 w 520742"/>
                <a:gd name="connsiteY820" fmla="*/ 81905 h 214820"/>
                <a:gd name="connsiteX821" fmla="*/ 379076 w 520742"/>
                <a:gd name="connsiteY821" fmla="*/ 75828 h 214820"/>
                <a:gd name="connsiteX822" fmla="*/ 383579 w 520742"/>
                <a:gd name="connsiteY822" fmla="*/ 58757 h 214820"/>
                <a:gd name="connsiteX823" fmla="*/ 379076 w 520742"/>
                <a:gd name="connsiteY823" fmla="*/ 41631 h 214820"/>
                <a:gd name="connsiteX824" fmla="*/ 365458 w 520742"/>
                <a:gd name="connsiteY824" fmla="*/ 35471 h 214820"/>
                <a:gd name="connsiteX825" fmla="*/ 357365 w 520742"/>
                <a:gd name="connsiteY825" fmla="*/ 37046 h 214820"/>
                <a:gd name="connsiteX826" fmla="*/ 351675 w 520742"/>
                <a:gd name="connsiteY826" fmla="*/ 41603 h 214820"/>
                <a:gd name="connsiteX827" fmla="*/ 348250 w 520742"/>
                <a:gd name="connsiteY827" fmla="*/ 48979 h 214820"/>
                <a:gd name="connsiteX828" fmla="*/ 347145 w 520742"/>
                <a:gd name="connsiteY828" fmla="*/ 58757 h 214820"/>
                <a:gd name="connsiteX829" fmla="*/ 351675 w 520742"/>
                <a:gd name="connsiteY829" fmla="*/ 75828 h 214820"/>
                <a:gd name="connsiteX830" fmla="*/ 365458 w 520742"/>
                <a:gd name="connsiteY830" fmla="*/ 81905 h 214820"/>
                <a:gd name="connsiteX831" fmla="*/ 415096 w 520742"/>
                <a:gd name="connsiteY831" fmla="*/ 40278 h 214820"/>
                <a:gd name="connsiteX832" fmla="*/ 422278 w 520742"/>
                <a:gd name="connsiteY832" fmla="*/ 30444 h 214820"/>
                <a:gd name="connsiteX833" fmla="*/ 432664 w 520742"/>
                <a:gd name="connsiteY833" fmla="*/ 26853 h 214820"/>
                <a:gd name="connsiteX834" fmla="*/ 436365 w 520742"/>
                <a:gd name="connsiteY834" fmla="*/ 27267 h 214820"/>
                <a:gd name="connsiteX835" fmla="*/ 439570 w 520742"/>
                <a:gd name="connsiteY835" fmla="*/ 28621 h 214820"/>
                <a:gd name="connsiteX836" fmla="*/ 438796 w 520742"/>
                <a:gd name="connsiteY836" fmla="*/ 36687 h 214820"/>
                <a:gd name="connsiteX837" fmla="*/ 436973 w 520742"/>
                <a:gd name="connsiteY837" fmla="*/ 38206 h 214820"/>
                <a:gd name="connsiteX838" fmla="*/ 434487 w 520742"/>
                <a:gd name="connsiteY838" fmla="*/ 37847 h 214820"/>
                <a:gd name="connsiteX839" fmla="*/ 425537 w 520742"/>
                <a:gd name="connsiteY839" fmla="*/ 38344 h 214820"/>
                <a:gd name="connsiteX840" fmla="*/ 421477 w 520742"/>
                <a:gd name="connsiteY840" fmla="*/ 40885 h 214820"/>
                <a:gd name="connsiteX841" fmla="*/ 418245 w 520742"/>
                <a:gd name="connsiteY841" fmla="*/ 45029 h 214820"/>
                <a:gd name="connsiteX842" fmla="*/ 415704 w 520742"/>
                <a:gd name="connsiteY842" fmla="*/ 50608 h 214820"/>
                <a:gd name="connsiteX843" fmla="*/ 415704 w 520742"/>
                <a:gd name="connsiteY843" fmla="*/ 89501 h 214820"/>
                <a:gd name="connsiteX844" fmla="*/ 404820 w 520742"/>
                <a:gd name="connsiteY844" fmla="*/ 89501 h 214820"/>
                <a:gd name="connsiteX845" fmla="*/ 404820 w 520742"/>
                <a:gd name="connsiteY845" fmla="*/ 27930 h 214820"/>
                <a:gd name="connsiteX846" fmla="*/ 411008 w 520742"/>
                <a:gd name="connsiteY846" fmla="*/ 27930 h 214820"/>
                <a:gd name="connsiteX847" fmla="*/ 413439 w 520742"/>
                <a:gd name="connsiteY847" fmla="*/ 28621 h 214820"/>
                <a:gd name="connsiteX848" fmla="*/ 414350 w 520742"/>
                <a:gd name="connsiteY848" fmla="*/ 30914 h 214820"/>
                <a:gd name="connsiteX849" fmla="*/ 415096 w 520742"/>
                <a:gd name="connsiteY849" fmla="*/ 40278 h 214820"/>
                <a:gd name="connsiteX850" fmla="*/ 456640 w 520742"/>
                <a:gd name="connsiteY850" fmla="*/ -24 h 214820"/>
                <a:gd name="connsiteX851" fmla="*/ 456640 w 520742"/>
                <a:gd name="connsiteY851" fmla="*/ 89501 h 214820"/>
                <a:gd name="connsiteX852" fmla="*/ 445812 w 520742"/>
                <a:gd name="connsiteY852" fmla="*/ 89501 h 214820"/>
                <a:gd name="connsiteX853" fmla="*/ 445812 w 520742"/>
                <a:gd name="connsiteY853" fmla="*/ 4 h 214820"/>
                <a:gd name="connsiteX854" fmla="*/ 456640 w 520742"/>
                <a:gd name="connsiteY854" fmla="*/ 4 h 214820"/>
                <a:gd name="connsiteX855" fmla="*/ 510642 w 520742"/>
                <a:gd name="connsiteY855" fmla="*/ 42598 h 214820"/>
                <a:gd name="connsiteX856" fmla="*/ 504068 w 520742"/>
                <a:gd name="connsiteY856" fmla="*/ 36935 h 214820"/>
                <a:gd name="connsiteX857" fmla="*/ 496168 w 520742"/>
                <a:gd name="connsiteY857" fmla="*/ 35278 h 214820"/>
                <a:gd name="connsiteX858" fmla="*/ 482992 w 520742"/>
                <a:gd name="connsiteY858" fmla="*/ 41438 h 214820"/>
                <a:gd name="connsiteX859" fmla="*/ 478352 w 520742"/>
                <a:gd name="connsiteY859" fmla="*/ 58923 h 214820"/>
                <a:gd name="connsiteX860" fmla="*/ 479401 w 520742"/>
                <a:gd name="connsiteY860" fmla="*/ 69254 h 214820"/>
                <a:gd name="connsiteX861" fmla="*/ 482440 w 520742"/>
                <a:gd name="connsiteY861" fmla="*/ 76325 h 214820"/>
                <a:gd name="connsiteX862" fmla="*/ 487356 w 520742"/>
                <a:gd name="connsiteY862" fmla="*/ 80330 h 214820"/>
                <a:gd name="connsiteX863" fmla="*/ 493986 w 520742"/>
                <a:gd name="connsiteY863" fmla="*/ 81601 h 214820"/>
                <a:gd name="connsiteX864" fmla="*/ 503267 w 520742"/>
                <a:gd name="connsiteY864" fmla="*/ 79170 h 214820"/>
                <a:gd name="connsiteX865" fmla="*/ 510642 w 520742"/>
                <a:gd name="connsiteY865" fmla="*/ 72292 h 214820"/>
                <a:gd name="connsiteX866" fmla="*/ 510642 w 520742"/>
                <a:gd name="connsiteY866" fmla="*/ 42598 h 214820"/>
                <a:gd name="connsiteX867" fmla="*/ 521443 w 520742"/>
                <a:gd name="connsiteY867" fmla="*/ -24 h 214820"/>
                <a:gd name="connsiteX868" fmla="*/ 521443 w 520742"/>
                <a:gd name="connsiteY868" fmla="*/ 89501 h 214820"/>
                <a:gd name="connsiteX869" fmla="*/ 515007 w 520742"/>
                <a:gd name="connsiteY869" fmla="*/ 89501 h 214820"/>
                <a:gd name="connsiteX870" fmla="*/ 512079 w 520742"/>
                <a:gd name="connsiteY870" fmla="*/ 87263 h 214820"/>
                <a:gd name="connsiteX871" fmla="*/ 511112 w 520742"/>
                <a:gd name="connsiteY871" fmla="*/ 79778 h 214820"/>
                <a:gd name="connsiteX872" fmla="*/ 502134 w 520742"/>
                <a:gd name="connsiteY872" fmla="*/ 87429 h 214820"/>
                <a:gd name="connsiteX873" fmla="*/ 490450 w 520742"/>
                <a:gd name="connsiteY873" fmla="*/ 90357 h 214820"/>
                <a:gd name="connsiteX874" fmla="*/ 473490 w 520742"/>
                <a:gd name="connsiteY874" fmla="*/ 82347 h 214820"/>
                <a:gd name="connsiteX875" fmla="*/ 468822 w 520742"/>
                <a:gd name="connsiteY875" fmla="*/ 72485 h 214820"/>
                <a:gd name="connsiteX876" fmla="*/ 469015 w 520742"/>
                <a:gd name="connsiteY876" fmla="*/ 46299 h 214820"/>
                <a:gd name="connsiteX877" fmla="*/ 474236 w 520742"/>
                <a:gd name="connsiteY877" fmla="*/ 36079 h 214820"/>
                <a:gd name="connsiteX878" fmla="*/ 493737 w 520742"/>
                <a:gd name="connsiteY878" fmla="*/ 26853 h 214820"/>
                <a:gd name="connsiteX879" fmla="*/ 510642 w 520742"/>
                <a:gd name="connsiteY879" fmla="*/ 34090 h 214820"/>
                <a:gd name="connsiteX880" fmla="*/ 510642 w 520742"/>
                <a:gd name="connsiteY880" fmla="*/ -24 h 214820"/>
                <a:gd name="connsiteX881" fmla="*/ 521443 w 520742"/>
                <a:gd name="connsiteY881" fmla="*/ -24 h 214820"/>
                <a:gd name="connsiteX882" fmla="*/ 102133 w 520742"/>
                <a:gd name="connsiteY882" fmla="*/ 152232 h 214820"/>
                <a:gd name="connsiteX883" fmla="*/ 102133 w 520742"/>
                <a:gd name="connsiteY883" fmla="*/ 213802 h 214820"/>
                <a:gd name="connsiteX884" fmla="*/ 91333 w 520742"/>
                <a:gd name="connsiteY884" fmla="*/ 213802 h 214820"/>
                <a:gd name="connsiteX885" fmla="*/ 91333 w 520742"/>
                <a:gd name="connsiteY885" fmla="*/ 152232 h 214820"/>
                <a:gd name="connsiteX886" fmla="*/ 102133 w 520742"/>
                <a:gd name="connsiteY886" fmla="*/ 152232 h 214820"/>
                <a:gd name="connsiteX887" fmla="*/ 104453 w 520742"/>
                <a:gd name="connsiteY887" fmla="*/ 132896 h 214820"/>
                <a:gd name="connsiteX888" fmla="*/ 103790 w 520742"/>
                <a:gd name="connsiteY888" fmla="*/ 135907 h 214820"/>
                <a:gd name="connsiteX889" fmla="*/ 102078 w 520742"/>
                <a:gd name="connsiteY889" fmla="*/ 138337 h 214820"/>
                <a:gd name="connsiteX890" fmla="*/ 99592 w 520742"/>
                <a:gd name="connsiteY890" fmla="*/ 139967 h 214820"/>
                <a:gd name="connsiteX891" fmla="*/ 93625 w 520742"/>
                <a:gd name="connsiteY891" fmla="*/ 139967 h 214820"/>
                <a:gd name="connsiteX892" fmla="*/ 89620 w 520742"/>
                <a:gd name="connsiteY892" fmla="*/ 135907 h 214820"/>
                <a:gd name="connsiteX893" fmla="*/ 89620 w 520742"/>
                <a:gd name="connsiteY893" fmla="*/ 129940 h 214820"/>
                <a:gd name="connsiteX894" fmla="*/ 91277 w 520742"/>
                <a:gd name="connsiteY894" fmla="*/ 127454 h 214820"/>
                <a:gd name="connsiteX895" fmla="*/ 93625 w 520742"/>
                <a:gd name="connsiteY895" fmla="*/ 125742 h 214820"/>
                <a:gd name="connsiteX896" fmla="*/ 99592 w 520742"/>
                <a:gd name="connsiteY896" fmla="*/ 125742 h 214820"/>
                <a:gd name="connsiteX897" fmla="*/ 102078 w 520742"/>
                <a:gd name="connsiteY897" fmla="*/ 127454 h 214820"/>
                <a:gd name="connsiteX898" fmla="*/ 103790 w 520742"/>
                <a:gd name="connsiteY898" fmla="*/ 129940 h 214820"/>
                <a:gd name="connsiteX899" fmla="*/ 104453 w 520742"/>
                <a:gd name="connsiteY899" fmla="*/ 132923 h 214820"/>
                <a:gd name="connsiteX900" fmla="*/ 126468 w 520742"/>
                <a:gd name="connsiteY900" fmla="*/ 161181 h 214820"/>
                <a:gd name="connsiteX901" fmla="*/ 130722 w 520742"/>
                <a:gd name="connsiteY901" fmla="*/ 157093 h 214820"/>
                <a:gd name="connsiteX902" fmla="*/ 140832 w 520742"/>
                <a:gd name="connsiteY902" fmla="*/ 152011 h 214820"/>
                <a:gd name="connsiteX903" fmla="*/ 155831 w 520742"/>
                <a:gd name="connsiteY903" fmla="*/ 152977 h 214820"/>
                <a:gd name="connsiteX904" fmla="*/ 162267 w 520742"/>
                <a:gd name="connsiteY904" fmla="*/ 157701 h 214820"/>
                <a:gd name="connsiteX905" fmla="*/ 166217 w 520742"/>
                <a:gd name="connsiteY905" fmla="*/ 165076 h 214820"/>
                <a:gd name="connsiteX906" fmla="*/ 167571 w 520742"/>
                <a:gd name="connsiteY906" fmla="*/ 174606 h 214820"/>
                <a:gd name="connsiteX907" fmla="*/ 167571 w 520742"/>
                <a:gd name="connsiteY907" fmla="*/ 213802 h 214820"/>
                <a:gd name="connsiteX908" fmla="*/ 156687 w 520742"/>
                <a:gd name="connsiteY908" fmla="*/ 213802 h 214820"/>
                <a:gd name="connsiteX909" fmla="*/ 156687 w 520742"/>
                <a:gd name="connsiteY909" fmla="*/ 174606 h 214820"/>
                <a:gd name="connsiteX910" fmla="*/ 153456 w 520742"/>
                <a:gd name="connsiteY910" fmla="*/ 163778 h 214820"/>
                <a:gd name="connsiteX911" fmla="*/ 143788 w 520742"/>
                <a:gd name="connsiteY911" fmla="*/ 159911 h 214820"/>
                <a:gd name="connsiteX912" fmla="*/ 134810 w 520742"/>
                <a:gd name="connsiteY912" fmla="*/ 162203 h 214820"/>
                <a:gd name="connsiteX913" fmla="*/ 127159 w 520742"/>
                <a:gd name="connsiteY913" fmla="*/ 168474 h 214820"/>
                <a:gd name="connsiteX914" fmla="*/ 127159 w 520742"/>
                <a:gd name="connsiteY914" fmla="*/ 213802 h 214820"/>
                <a:gd name="connsiteX915" fmla="*/ 116276 w 520742"/>
                <a:gd name="connsiteY915" fmla="*/ 213802 h 214820"/>
                <a:gd name="connsiteX916" fmla="*/ 116276 w 520742"/>
                <a:gd name="connsiteY916" fmla="*/ 152232 h 214820"/>
                <a:gd name="connsiteX917" fmla="*/ 122767 w 520742"/>
                <a:gd name="connsiteY917" fmla="*/ 152232 h 214820"/>
                <a:gd name="connsiteX918" fmla="*/ 125640 w 520742"/>
                <a:gd name="connsiteY918" fmla="*/ 154497 h 214820"/>
                <a:gd name="connsiteX919" fmla="*/ 126468 w 520742"/>
                <a:gd name="connsiteY919" fmla="*/ 161181 h 214820"/>
                <a:gd name="connsiteX920" fmla="*/ 285850 w 520742"/>
                <a:gd name="connsiteY920" fmla="*/ 170297 h 214820"/>
                <a:gd name="connsiteX921" fmla="*/ 282784 w 520742"/>
                <a:gd name="connsiteY921" fmla="*/ 188086 h 214820"/>
                <a:gd name="connsiteX922" fmla="*/ 274028 w 520742"/>
                <a:gd name="connsiteY922" fmla="*/ 201842 h 214820"/>
                <a:gd name="connsiteX923" fmla="*/ 260410 w 520742"/>
                <a:gd name="connsiteY923" fmla="*/ 210681 h 214820"/>
                <a:gd name="connsiteX924" fmla="*/ 242925 w 520742"/>
                <a:gd name="connsiteY924" fmla="*/ 213802 h 214820"/>
                <a:gd name="connsiteX925" fmla="*/ 210386 w 520742"/>
                <a:gd name="connsiteY925" fmla="*/ 213802 h 214820"/>
                <a:gd name="connsiteX926" fmla="*/ 210386 w 520742"/>
                <a:gd name="connsiteY926" fmla="*/ 126708 h 214820"/>
                <a:gd name="connsiteX927" fmla="*/ 242897 w 520742"/>
                <a:gd name="connsiteY927" fmla="*/ 126708 h 214820"/>
                <a:gd name="connsiteX928" fmla="*/ 260382 w 520742"/>
                <a:gd name="connsiteY928" fmla="*/ 129885 h 214820"/>
                <a:gd name="connsiteX929" fmla="*/ 282757 w 520742"/>
                <a:gd name="connsiteY929" fmla="*/ 152480 h 214820"/>
                <a:gd name="connsiteX930" fmla="*/ 285850 w 520742"/>
                <a:gd name="connsiteY930" fmla="*/ 170297 h 214820"/>
                <a:gd name="connsiteX931" fmla="*/ 273779 w 520742"/>
                <a:gd name="connsiteY931" fmla="*/ 170297 h 214820"/>
                <a:gd name="connsiteX932" fmla="*/ 271569 w 520742"/>
                <a:gd name="connsiteY932" fmla="*/ 155933 h 214820"/>
                <a:gd name="connsiteX933" fmla="*/ 265410 w 520742"/>
                <a:gd name="connsiteY933" fmla="*/ 145243 h 214820"/>
                <a:gd name="connsiteX934" fmla="*/ 255659 w 520742"/>
                <a:gd name="connsiteY934" fmla="*/ 138558 h 214820"/>
                <a:gd name="connsiteX935" fmla="*/ 242925 w 520742"/>
                <a:gd name="connsiteY935" fmla="*/ 136266 h 214820"/>
                <a:gd name="connsiteX936" fmla="*/ 222208 w 520742"/>
                <a:gd name="connsiteY936" fmla="*/ 136266 h 214820"/>
                <a:gd name="connsiteX937" fmla="*/ 222208 w 520742"/>
                <a:gd name="connsiteY937" fmla="*/ 204272 h 214820"/>
                <a:gd name="connsiteX938" fmla="*/ 242925 w 520742"/>
                <a:gd name="connsiteY938" fmla="*/ 204272 h 214820"/>
                <a:gd name="connsiteX939" fmla="*/ 255659 w 520742"/>
                <a:gd name="connsiteY939" fmla="*/ 201952 h 214820"/>
                <a:gd name="connsiteX940" fmla="*/ 265410 w 520742"/>
                <a:gd name="connsiteY940" fmla="*/ 195323 h 214820"/>
                <a:gd name="connsiteX941" fmla="*/ 271597 w 520742"/>
                <a:gd name="connsiteY941" fmla="*/ 184633 h 214820"/>
                <a:gd name="connsiteX942" fmla="*/ 273807 w 520742"/>
                <a:gd name="connsiteY942" fmla="*/ 170269 h 214820"/>
                <a:gd name="connsiteX943" fmla="*/ 328472 w 520742"/>
                <a:gd name="connsiteY943" fmla="*/ 186097 h 214820"/>
                <a:gd name="connsiteX944" fmla="*/ 315710 w 520742"/>
                <a:gd name="connsiteY944" fmla="*/ 187312 h 214820"/>
                <a:gd name="connsiteX945" fmla="*/ 307147 w 520742"/>
                <a:gd name="connsiteY945" fmla="*/ 189743 h 214820"/>
                <a:gd name="connsiteX946" fmla="*/ 302341 w 520742"/>
                <a:gd name="connsiteY946" fmla="*/ 193334 h 214820"/>
                <a:gd name="connsiteX947" fmla="*/ 300877 w 520742"/>
                <a:gd name="connsiteY947" fmla="*/ 197947 h 214820"/>
                <a:gd name="connsiteX948" fmla="*/ 301706 w 520742"/>
                <a:gd name="connsiteY948" fmla="*/ 202145 h 214820"/>
                <a:gd name="connsiteX949" fmla="*/ 303805 w 520742"/>
                <a:gd name="connsiteY949" fmla="*/ 205046 h 214820"/>
                <a:gd name="connsiteX950" fmla="*/ 307037 w 520742"/>
                <a:gd name="connsiteY950" fmla="*/ 206703 h 214820"/>
                <a:gd name="connsiteX951" fmla="*/ 311042 w 520742"/>
                <a:gd name="connsiteY951" fmla="*/ 207173 h 214820"/>
                <a:gd name="connsiteX952" fmla="*/ 320710 w 520742"/>
                <a:gd name="connsiteY952" fmla="*/ 204935 h 214820"/>
                <a:gd name="connsiteX953" fmla="*/ 328499 w 520742"/>
                <a:gd name="connsiteY953" fmla="*/ 198858 h 214820"/>
                <a:gd name="connsiteX954" fmla="*/ 328499 w 520742"/>
                <a:gd name="connsiteY954" fmla="*/ 186097 h 214820"/>
                <a:gd name="connsiteX955" fmla="*/ 293529 w 520742"/>
                <a:gd name="connsiteY955" fmla="*/ 160933 h 214820"/>
                <a:gd name="connsiteX956" fmla="*/ 304523 w 520742"/>
                <a:gd name="connsiteY956" fmla="*/ 153585 h 214820"/>
                <a:gd name="connsiteX957" fmla="*/ 317589 w 520742"/>
                <a:gd name="connsiteY957" fmla="*/ 151154 h 214820"/>
                <a:gd name="connsiteX958" fmla="*/ 326787 w 520742"/>
                <a:gd name="connsiteY958" fmla="*/ 152839 h 214820"/>
                <a:gd name="connsiteX959" fmla="*/ 337670 w 520742"/>
                <a:gd name="connsiteY959" fmla="*/ 164938 h 214820"/>
                <a:gd name="connsiteX960" fmla="*/ 339051 w 520742"/>
                <a:gd name="connsiteY960" fmla="*/ 174412 h 214820"/>
                <a:gd name="connsiteX961" fmla="*/ 339051 w 520742"/>
                <a:gd name="connsiteY961" fmla="*/ 213802 h 214820"/>
                <a:gd name="connsiteX962" fmla="*/ 334245 w 520742"/>
                <a:gd name="connsiteY962" fmla="*/ 213802 h 214820"/>
                <a:gd name="connsiteX963" fmla="*/ 331814 w 520742"/>
                <a:gd name="connsiteY963" fmla="*/ 213305 h 214820"/>
                <a:gd name="connsiteX964" fmla="*/ 330488 w 520742"/>
                <a:gd name="connsiteY964" fmla="*/ 211261 h 214820"/>
                <a:gd name="connsiteX965" fmla="*/ 329273 w 520742"/>
                <a:gd name="connsiteY965" fmla="*/ 205405 h 214820"/>
                <a:gd name="connsiteX966" fmla="*/ 324522 w 520742"/>
                <a:gd name="connsiteY966" fmla="*/ 209438 h 214820"/>
                <a:gd name="connsiteX967" fmla="*/ 314191 w 520742"/>
                <a:gd name="connsiteY967" fmla="*/ 214134 h 214820"/>
                <a:gd name="connsiteX968" fmla="*/ 307838 w 520742"/>
                <a:gd name="connsiteY968" fmla="*/ 214769 h 214820"/>
                <a:gd name="connsiteX969" fmla="*/ 301070 w 520742"/>
                <a:gd name="connsiteY969" fmla="*/ 213802 h 214820"/>
                <a:gd name="connsiteX970" fmla="*/ 291844 w 520742"/>
                <a:gd name="connsiteY970" fmla="*/ 205709 h 214820"/>
                <a:gd name="connsiteX971" fmla="*/ 290491 w 520742"/>
                <a:gd name="connsiteY971" fmla="*/ 198416 h 214820"/>
                <a:gd name="connsiteX972" fmla="*/ 292507 w 520742"/>
                <a:gd name="connsiteY972" fmla="*/ 191428 h 214820"/>
                <a:gd name="connsiteX973" fmla="*/ 298999 w 520742"/>
                <a:gd name="connsiteY973" fmla="*/ 185434 h 214820"/>
                <a:gd name="connsiteX974" fmla="*/ 310738 w 520742"/>
                <a:gd name="connsiteY974" fmla="*/ 181180 h 214820"/>
                <a:gd name="connsiteX975" fmla="*/ 328472 w 520742"/>
                <a:gd name="connsiteY975" fmla="*/ 179246 h 214820"/>
                <a:gd name="connsiteX976" fmla="*/ 328472 w 520742"/>
                <a:gd name="connsiteY976" fmla="*/ 174412 h 214820"/>
                <a:gd name="connsiteX977" fmla="*/ 325378 w 520742"/>
                <a:gd name="connsiteY977" fmla="*/ 163612 h 214820"/>
                <a:gd name="connsiteX978" fmla="*/ 316318 w 520742"/>
                <a:gd name="connsiteY978" fmla="*/ 159911 h 214820"/>
                <a:gd name="connsiteX979" fmla="*/ 309578 w 520742"/>
                <a:gd name="connsiteY979" fmla="*/ 160933 h 214820"/>
                <a:gd name="connsiteX980" fmla="*/ 304882 w 520742"/>
                <a:gd name="connsiteY980" fmla="*/ 163170 h 214820"/>
                <a:gd name="connsiteX981" fmla="*/ 301485 w 520742"/>
                <a:gd name="connsiteY981" fmla="*/ 165435 h 214820"/>
                <a:gd name="connsiteX982" fmla="*/ 298722 w 520742"/>
                <a:gd name="connsiteY982" fmla="*/ 166402 h 214820"/>
                <a:gd name="connsiteX983" fmla="*/ 296816 w 520742"/>
                <a:gd name="connsiteY983" fmla="*/ 165849 h 214820"/>
                <a:gd name="connsiteX984" fmla="*/ 295491 w 520742"/>
                <a:gd name="connsiteY984" fmla="*/ 164385 h 214820"/>
                <a:gd name="connsiteX985" fmla="*/ 293557 w 520742"/>
                <a:gd name="connsiteY985" fmla="*/ 160933 h 214820"/>
                <a:gd name="connsiteX986" fmla="*/ 369961 w 520742"/>
                <a:gd name="connsiteY986" fmla="*/ 214797 h 214820"/>
                <a:gd name="connsiteX987" fmla="*/ 358718 w 520742"/>
                <a:gd name="connsiteY987" fmla="*/ 210708 h 214820"/>
                <a:gd name="connsiteX988" fmla="*/ 354824 w 520742"/>
                <a:gd name="connsiteY988" fmla="*/ 198969 h 214820"/>
                <a:gd name="connsiteX989" fmla="*/ 354824 w 520742"/>
                <a:gd name="connsiteY989" fmla="*/ 161319 h 214820"/>
                <a:gd name="connsiteX990" fmla="*/ 347421 w 520742"/>
                <a:gd name="connsiteY990" fmla="*/ 161319 h 214820"/>
                <a:gd name="connsiteX991" fmla="*/ 345764 w 520742"/>
                <a:gd name="connsiteY991" fmla="*/ 160767 h 214820"/>
                <a:gd name="connsiteX992" fmla="*/ 345101 w 520742"/>
                <a:gd name="connsiteY992" fmla="*/ 158944 h 214820"/>
                <a:gd name="connsiteX993" fmla="*/ 345101 w 520742"/>
                <a:gd name="connsiteY993" fmla="*/ 154635 h 214820"/>
                <a:gd name="connsiteX994" fmla="*/ 355183 w 520742"/>
                <a:gd name="connsiteY994" fmla="*/ 153364 h 214820"/>
                <a:gd name="connsiteX995" fmla="*/ 357669 w 520742"/>
                <a:gd name="connsiteY995" fmla="*/ 134332 h 214820"/>
                <a:gd name="connsiteX996" fmla="*/ 358470 w 520742"/>
                <a:gd name="connsiteY996" fmla="*/ 132896 h 214820"/>
                <a:gd name="connsiteX997" fmla="*/ 360182 w 520742"/>
                <a:gd name="connsiteY997" fmla="*/ 132288 h 214820"/>
                <a:gd name="connsiteX998" fmla="*/ 365624 w 520742"/>
                <a:gd name="connsiteY998" fmla="*/ 132288 h 214820"/>
                <a:gd name="connsiteX999" fmla="*/ 365624 w 520742"/>
                <a:gd name="connsiteY999" fmla="*/ 153475 h 214820"/>
                <a:gd name="connsiteX1000" fmla="*/ 383413 w 520742"/>
                <a:gd name="connsiteY1000" fmla="*/ 153475 h 214820"/>
                <a:gd name="connsiteX1001" fmla="*/ 383413 w 520742"/>
                <a:gd name="connsiteY1001" fmla="*/ 161319 h 214820"/>
                <a:gd name="connsiteX1002" fmla="*/ 365624 w 520742"/>
                <a:gd name="connsiteY1002" fmla="*/ 161319 h 214820"/>
                <a:gd name="connsiteX1003" fmla="*/ 365624 w 520742"/>
                <a:gd name="connsiteY1003" fmla="*/ 198278 h 214820"/>
                <a:gd name="connsiteX1004" fmla="*/ 367502 w 520742"/>
                <a:gd name="connsiteY1004" fmla="*/ 204051 h 214820"/>
                <a:gd name="connsiteX1005" fmla="*/ 372364 w 520742"/>
                <a:gd name="connsiteY1005" fmla="*/ 205930 h 214820"/>
                <a:gd name="connsiteX1006" fmla="*/ 377474 w 520742"/>
                <a:gd name="connsiteY1006" fmla="*/ 204466 h 214820"/>
                <a:gd name="connsiteX1007" fmla="*/ 378993 w 520742"/>
                <a:gd name="connsiteY1007" fmla="*/ 203499 h 214820"/>
                <a:gd name="connsiteX1008" fmla="*/ 380126 w 520742"/>
                <a:gd name="connsiteY1008" fmla="*/ 203002 h 214820"/>
                <a:gd name="connsiteX1009" fmla="*/ 381645 w 520742"/>
                <a:gd name="connsiteY1009" fmla="*/ 204051 h 214820"/>
                <a:gd name="connsiteX1010" fmla="*/ 384822 w 520742"/>
                <a:gd name="connsiteY1010" fmla="*/ 209217 h 214820"/>
                <a:gd name="connsiteX1011" fmla="*/ 378082 w 520742"/>
                <a:gd name="connsiteY1011" fmla="*/ 213360 h 214820"/>
                <a:gd name="connsiteX1012" fmla="*/ 369933 w 520742"/>
                <a:gd name="connsiteY1012" fmla="*/ 214797 h 214820"/>
                <a:gd name="connsiteX1013" fmla="*/ 424322 w 520742"/>
                <a:gd name="connsiteY1013" fmla="*/ 186069 h 214820"/>
                <a:gd name="connsiteX1014" fmla="*/ 411560 w 520742"/>
                <a:gd name="connsiteY1014" fmla="*/ 187312 h 214820"/>
                <a:gd name="connsiteX1015" fmla="*/ 402997 w 520742"/>
                <a:gd name="connsiteY1015" fmla="*/ 189743 h 214820"/>
                <a:gd name="connsiteX1016" fmla="*/ 398191 w 520742"/>
                <a:gd name="connsiteY1016" fmla="*/ 193334 h 214820"/>
                <a:gd name="connsiteX1017" fmla="*/ 396727 w 520742"/>
                <a:gd name="connsiteY1017" fmla="*/ 197947 h 214820"/>
                <a:gd name="connsiteX1018" fmla="*/ 397556 w 520742"/>
                <a:gd name="connsiteY1018" fmla="*/ 202145 h 214820"/>
                <a:gd name="connsiteX1019" fmla="*/ 399655 w 520742"/>
                <a:gd name="connsiteY1019" fmla="*/ 205046 h 214820"/>
                <a:gd name="connsiteX1020" fmla="*/ 402887 w 520742"/>
                <a:gd name="connsiteY1020" fmla="*/ 206703 h 214820"/>
                <a:gd name="connsiteX1021" fmla="*/ 406892 w 520742"/>
                <a:gd name="connsiteY1021" fmla="*/ 207173 h 214820"/>
                <a:gd name="connsiteX1022" fmla="*/ 416560 w 520742"/>
                <a:gd name="connsiteY1022" fmla="*/ 204935 h 214820"/>
                <a:gd name="connsiteX1023" fmla="*/ 424350 w 520742"/>
                <a:gd name="connsiteY1023" fmla="*/ 198858 h 214820"/>
                <a:gd name="connsiteX1024" fmla="*/ 424350 w 520742"/>
                <a:gd name="connsiteY1024" fmla="*/ 186097 h 214820"/>
                <a:gd name="connsiteX1025" fmla="*/ 389379 w 520742"/>
                <a:gd name="connsiteY1025" fmla="*/ 160933 h 214820"/>
                <a:gd name="connsiteX1026" fmla="*/ 400401 w 520742"/>
                <a:gd name="connsiteY1026" fmla="*/ 153585 h 214820"/>
                <a:gd name="connsiteX1027" fmla="*/ 413439 w 520742"/>
                <a:gd name="connsiteY1027" fmla="*/ 151154 h 214820"/>
                <a:gd name="connsiteX1028" fmla="*/ 422637 w 520742"/>
                <a:gd name="connsiteY1028" fmla="*/ 152839 h 214820"/>
                <a:gd name="connsiteX1029" fmla="*/ 433520 w 520742"/>
                <a:gd name="connsiteY1029" fmla="*/ 164938 h 214820"/>
                <a:gd name="connsiteX1030" fmla="*/ 434901 w 520742"/>
                <a:gd name="connsiteY1030" fmla="*/ 174412 h 214820"/>
                <a:gd name="connsiteX1031" fmla="*/ 434901 w 520742"/>
                <a:gd name="connsiteY1031" fmla="*/ 213802 h 214820"/>
                <a:gd name="connsiteX1032" fmla="*/ 430095 w 520742"/>
                <a:gd name="connsiteY1032" fmla="*/ 213802 h 214820"/>
                <a:gd name="connsiteX1033" fmla="*/ 427664 w 520742"/>
                <a:gd name="connsiteY1033" fmla="*/ 213305 h 214820"/>
                <a:gd name="connsiteX1034" fmla="*/ 426338 w 520742"/>
                <a:gd name="connsiteY1034" fmla="*/ 211261 h 214820"/>
                <a:gd name="connsiteX1035" fmla="*/ 425123 w 520742"/>
                <a:gd name="connsiteY1035" fmla="*/ 205405 h 214820"/>
                <a:gd name="connsiteX1036" fmla="*/ 420372 w 520742"/>
                <a:gd name="connsiteY1036" fmla="*/ 209438 h 214820"/>
                <a:gd name="connsiteX1037" fmla="*/ 410041 w 520742"/>
                <a:gd name="connsiteY1037" fmla="*/ 214134 h 214820"/>
                <a:gd name="connsiteX1038" fmla="*/ 403688 w 520742"/>
                <a:gd name="connsiteY1038" fmla="*/ 214769 h 214820"/>
                <a:gd name="connsiteX1039" fmla="*/ 396920 w 520742"/>
                <a:gd name="connsiteY1039" fmla="*/ 213802 h 214820"/>
                <a:gd name="connsiteX1040" fmla="*/ 387694 w 520742"/>
                <a:gd name="connsiteY1040" fmla="*/ 205709 h 214820"/>
                <a:gd name="connsiteX1041" fmla="*/ 386341 w 520742"/>
                <a:gd name="connsiteY1041" fmla="*/ 198416 h 214820"/>
                <a:gd name="connsiteX1042" fmla="*/ 388357 w 520742"/>
                <a:gd name="connsiteY1042" fmla="*/ 191428 h 214820"/>
                <a:gd name="connsiteX1043" fmla="*/ 394849 w 520742"/>
                <a:gd name="connsiteY1043" fmla="*/ 185434 h 214820"/>
                <a:gd name="connsiteX1044" fmla="*/ 406588 w 520742"/>
                <a:gd name="connsiteY1044" fmla="*/ 181180 h 214820"/>
                <a:gd name="connsiteX1045" fmla="*/ 424322 w 520742"/>
                <a:gd name="connsiteY1045" fmla="*/ 179246 h 214820"/>
                <a:gd name="connsiteX1046" fmla="*/ 424322 w 520742"/>
                <a:gd name="connsiteY1046" fmla="*/ 174412 h 214820"/>
                <a:gd name="connsiteX1047" fmla="*/ 421228 w 520742"/>
                <a:gd name="connsiteY1047" fmla="*/ 163612 h 214820"/>
                <a:gd name="connsiteX1048" fmla="*/ 412168 w 520742"/>
                <a:gd name="connsiteY1048" fmla="*/ 159911 h 214820"/>
                <a:gd name="connsiteX1049" fmla="*/ 405428 w 520742"/>
                <a:gd name="connsiteY1049" fmla="*/ 160933 h 214820"/>
                <a:gd name="connsiteX1050" fmla="*/ 400732 w 520742"/>
                <a:gd name="connsiteY1050" fmla="*/ 163170 h 214820"/>
                <a:gd name="connsiteX1051" fmla="*/ 397362 w 520742"/>
                <a:gd name="connsiteY1051" fmla="*/ 165435 h 214820"/>
                <a:gd name="connsiteX1052" fmla="*/ 394545 w 520742"/>
                <a:gd name="connsiteY1052" fmla="*/ 166402 h 214820"/>
                <a:gd name="connsiteX1053" fmla="*/ 392666 w 520742"/>
                <a:gd name="connsiteY1053" fmla="*/ 165849 h 214820"/>
                <a:gd name="connsiteX1054" fmla="*/ 391341 w 520742"/>
                <a:gd name="connsiteY1054" fmla="*/ 164385 h 214820"/>
                <a:gd name="connsiteX1055" fmla="*/ 389407 w 520742"/>
                <a:gd name="connsiteY1055" fmla="*/ 160933 h 21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</a:cxnLst>
              <a:rect l="l" t="t" r="r" b="b"/>
              <a:pathLst>
                <a:path w="520742" h="214820">
                  <a:moveTo>
                    <a:pt x="86582" y="45995"/>
                  </a:moveTo>
                  <a:cubicBezTo>
                    <a:pt x="86582" y="52514"/>
                    <a:pt x="85532" y="58508"/>
                    <a:pt x="83488" y="63978"/>
                  </a:cubicBezTo>
                  <a:cubicBezTo>
                    <a:pt x="79681" y="74549"/>
                    <a:pt x="71540" y="82992"/>
                    <a:pt x="61114" y="87181"/>
                  </a:cubicBezTo>
                  <a:cubicBezTo>
                    <a:pt x="55865" y="89335"/>
                    <a:pt x="50009" y="90412"/>
                    <a:pt x="43601" y="90412"/>
                  </a:cubicBezTo>
                  <a:cubicBezTo>
                    <a:pt x="37220" y="90412"/>
                    <a:pt x="31392" y="89335"/>
                    <a:pt x="26116" y="87181"/>
                  </a:cubicBezTo>
                  <a:cubicBezTo>
                    <a:pt x="15721" y="82964"/>
                    <a:pt x="7607" y="74529"/>
                    <a:pt x="3797" y="63978"/>
                  </a:cubicBezTo>
                  <a:cubicBezTo>
                    <a:pt x="1683" y="58221"/>
                    <a:pt x="635" y="52128"/>
                    <a:pt x="703" y="45995"/>
                  </a:cubicBezTo>
                  <a:cubicBezTo>
                    <a:pt x="703" y="39476"/>
                    <a:pt x="1753" y="33482"/>
                    <a:pt x="3797" y="28041"/>
                  </a:cubicBezTo>
                  <a:cubicBezTo>
                    <a:pt x="5869" y="22599"/>
                    <a:pt x="8769" y="17903"/>
                    <a:pt x="12553" y="13953"/>
                  </a:cubicBezTo>
                  <a:cubicBezTo>
                    <a:pt x="16372" y="9967"/>
                    <a:pt x="20982" y="6824"/>
                    <a:pt x="26088" y="4727"/>
                  </a:cubicBezTo>
                  <a:cubicBezTo>
                    <a:pt x="31392" y="2518"/>
                    <a:pt x="37220" y="1440"/>
                    <a:pt x="43601" y="1440"/>
                  </a:cubicBezTo>
                  <a:cubicBezTo>
                    <a:pt x="50009" y="1440"/>
                    <a:pt x="55838" y="2545"/>
                    <a:pt x="61114" y="4727"/>
                  </a:cubicBezTo>
                  <a:cubicBezTo>
                    <a:pt x="66417" y="6937"/>
                    <a:pt x="70947" y="9976"/>
                    <a:pt x="74732" y="13953"/>
                  </a:cubicBezTo>
                  <a:cubicBezTo>
                    <a:pt x="78578" y="18005"/>
                    <a:pt x="81558" y="22798"/>
                    <a:pt x="83488" y="28041"/>
                  </a:cubicBezTo>
                  <a:cubicBezTo>
                    <a:pt x="85610" y="33786"/>
                    <a:pt x="86659" y="39872"/>
                    <a:pt x="86582" y="45995"/>
                  </a:cubicBezTo>
                  <a:close/>
                  <a:moveTo>
                    <a:pt x="74483" y="45995"/>
                  </a:moveTo>
                  <a:cubicBezTo>
                    <a:pt x="74483" y="40637"/>
                    <a:pt x="73765" y="35830"/>
                    <a:pt x="72273" y="31576"/>
                  </a:cubicBezTo>
                  <a:cubicBezTo>
                    <a:pt x="70978" y="27605"/>
                    <a:pt x="68871" y="23945"/>
                    <a:pt x="66086" y="20831"/>
                  </a:cubicBezTo>
                  <a:cubicBezTo>
                    <a:pt x="63394" y="17867"/>
                    <a:pt x="60071" y="15545"/>
                    <a:pt x="56363" y="14036"/>
                  </a:cubicBezTo>
                  <a:cubicBezTo>
                    <a:pt x="52308" y="12408"/>
                    <a:pt x="47970" y="11600"/>
                    <a:pt x="43601" y="11661"/>
                  </a:cubicBezTo>
                  <a:cubicBezTo>
                    <a:pt x="38960" y="11661"/>
                    <a:pt x="34734" y="12434"/>
                    <a:pt x="30895" y="14036"/>
                  </a:cubicBezTo>
                  <a:cubicBezTo>
                    <a:pt x="27175" y="15554"/>
                    <a:pt x="23836" y="17874"/>
                    <a:pt x="21116" y="20831"/>
                  </a:cubicBezTo>
                  <a:cubicBezTo>
                    <a:pt x="18328" y="23953"/>
                    <a:pt x="16221" y="27622"/>
                    <a:pt x="14929" y="31604"/>
                  </a:cubicBezTo>
                  <a:cubicBezTo>
                    <a:pt x="13465" y="35830"/>
                    <a:pt x="12719" y="40637"/>
                    <a:pt x="12719" y="45968"/>
                  </a:cubicBezTo>
                  <a:cubicBezTo>
                    <a:pt x="12719" y="51327"/>
                    <a:pt x="13465" y="56133"/>
                    <a:pt x="14929" y="60387"/>
                  </a:cubicBezTo>
                  <a:cubicBezTo>
                    <a:pt x="16239" y="64360"/>
                    <a:pt x="18345" y="68025"/>
                    <a:pt x="21116" y="71160"/>
                  </a:cubicBezTo>
                  <a:cubicBezTo>
                    <a:pt x="23857" y="74091"/>
                    <a:pt x="27203" y="76391"/>
                    <a:pt x="30922" y="77899"/>
                  </a:cubicBezTo>
                  <a:cubicBezTo>
                    <a:pt x="34734" y="79446"/>
                    <a:pt x="38933" y="80192"/>
                    <a:pt x="43629" y="80192"/>
                  </a:cubicBezTo>
                  <a:cubicBezTo>
                    <a:pt x="48324" y="80192"/>
                    <a:pt x="52578" y="79446"/>
                    <a:pt x="56363" y="77899"/>
                  </a:cubicBezTo>
                  <a:cubicBezTo>
                    <a:pt x="60061" y="76397"/>
                    <a:pt x="63381" y="74096"/>
                    <a:pt x="66086" y="71160"/>
                  </a:cubicBezTo>
                  <a:cubicBezTo>
                    <a:pt x="68867" y="68028"/>
                    <a:pt x="70982" y="64362"/>
                    <a:pt x="72301" y="60387"/>
                  </a:cubicBezTo>
                  <a:cubicBezTo>
                    <a:pt x="73765" y="56133"/>
                    <a:pt x="74511" y="51327"/>
                    <a:pt x="74511" y="45995"/>
                  </a:cubicBezTo>
                  <a:close/>
                  <a:moveTo>
                    <a:pt x="146909" y="27930"/>
                  </a:moveTo>
                  <a:lnTo>
                    <a:pt x="146909" y="89501"/>
                  </a:lnTo>
                  <a:lnTo>
                    <a:pt x="140501" y="89501"/>
                  </a:lnTo>
                  <a:cubicBezTo>
                    <a:pt x="138954" y="89501"/>
                    <a:pt x="138015" y="88755"/>
                    <a:pt x="137600" y="87263"/>
                  </a:cubicBezTo>
                  <a:lnTo>
                    <a:pt x="136744" y="80634"/>
                  </a:lnTo>
                  <a:cubicBezTo>
                    <a:pt x="134167" y="83517"/>
                    <a:pt x="131123" y="85945"/>
                    <a:pt x="127739" y="87816"/>
                  </a:cubicBezTo>
                  <a:cubicBezTo>
                    <a:pt x="124424" y="89584"/>
                    <a:pt x="120612" y="90468"/>
                    <a:pt x="116331" y="90468"/>
                  </a:cubicBezTo>
                  <a:cubicBezTo>
                    <a:pt x="112961" y="90468"/>
                    <a:pt x="109978" y="89915"/>
                    <a:pt x="107381" y="88810"/>
                  </a:cubicBezTo>
                  <a:cubicBezTo>
                    <a:pt x="104912" y="87745"/>
                    <a:pt x="102713" y="86141"/>
                    <a:pt x="100945" y="84114"/>
                  </a:cubicBezTo>
                  <a:cubicBezTo>
                    <a:pt x="99132" y="81956"/>
                    <a:pt x="97787" y="79445"/>
                    <a:pt x="96995" y="76739"/>
                  </a:cubicBezTo>
                  <a:cubicBezTo>
                    <a:pt x="96167" y="73867"/>
                    <a:pt x="95725" y="70662"/>
                    <a:pt x="95725" y="67209"/>
                  </a:cubicBezTo>
                  <a:lnTo>
                    <a:pt x="95725" y="27903"/>
                  </a:lnTo>
                  <a:lnTo>
                    <a:pt x="106525" y="27903"/>
                  </a:lnTo>
                  <a:lnTo>
                    <a:pt x="106525" y="67182"/>
                  </a:lnTo>
                  <a:cubicBezTo>
                    <a:pt x="106525" y="71822"/>
                    <a:pt x="107575" y="75441"/>
                    <a:pt x="109702" y="77982"/>
                  </a:cubicBezTo>
                  <a:cubicBezTo>
                    <a:pt x="111829" y="80551"/>
                    <a:pt x="115116" y="81822"/>
                    <a:pt x="119480" y="81822"/>
                  </a:cubicBezTo>
                  <a:cubicBezTo>
                    <a:pt x="122684" y="81822"/>
                    <a:pt x="125667" y="81076"/>
                    <a:pt x="128402" y="79557"/>
                  </a:cubicBezTo>
                  <a:cubicBezTo>
                    <a:pt x="131327" y="77923"/>
                    <a:pt x="133945" y="75792"/>
                    <a:pt x="136136" y="73259"/>
                  </a:cubicBezTo>
                  <a:lnTo>
                    <a:pt x="136136" y="27903"/>
                  </a:lnTo>
                  <a:lnTo>
                    <a:pt x="146937" y="27903"/>
                  </a:lnTo>
                  <a:close/>
                  <a:moveTo>
                    <a:pt x="170692" y="40278"/>
                  </a:moveTo>
                  <a:cubicBezTo>
                    <a:pt x="172320" y="36503"/>
                    <a:pt x="174774" y="33143"/>
                    <a:pt x="177874" y="30444"/>
                  </a:cubicBezTo>
                  <a:cubicBezTo>
                    <a:pt x="180785" y="28025"/>
                    <a:pt x="184477" y="26749"/>
                    <a:pt x="188260" y="26853"/>
                  </a:cubicBezTo>
                  <a:cubicBezTo>
                    <a:pt x="189558" y="26853"/>
                    <a:pt x="190801" y="26991"/>
                    <a:pt x="191961" y="27267"/>
                  </a:cubicBezTo>
                  <a:cubicBezTo>
                    <a:pt x="193177" y="27544"/>
                    <a:pt x="194254" y="28013"/>
                    <a:pt x="195193" y="28621"/>
                  </a:cubicBezTo>
                  <a:lnTo>
                    <a:pt x="194365" y="36687"/>
                  </a:lnTo>
                  <a:cubicBezTo>
                    <a:pt x="194116" y="37709"/>
                    <a:pt x="193536" y="38206"/>
                    <a:pt x="192541" y="38206"/>
                  </a:cubicBezTo>
                  <a:cubicBezTo>
                    <a:pt x="191989" y="38206"/>
                    <a:pt x="191160" y="38095"/>
                    <a:pt x="190055" y="37847"/>
                  </a:cubicBezTo>
                  <a:cubicBezTo>
                    <a:pt x="187081" y="37216"/>
                    <a:pt x="183992" y="37388"/>
                    <a:pt x="181106" y="38344"/>
                  </a:cubicBezTo>
                  <a:cubicBezTo>
                    <a:pt x="179591" y="38902"/>
                    <a:pt x="178209" y="39767"/>
                    <a:pt x="177045" y="40885"/>
                  </a:cubicBezTo>
                  <a:cubicBezTo>
                    <a:pt x="175885" y="41990"/>
                    <a:pt x="174808" y="43371"/>
                    <a:pt x="173813" y="45029"/>
                  </a:cubicBezTo>
                  <a:cubicBezTo>
                    <a:pt x="172902" y="46631"/>
                    <a:pt x="172046" y="48509"/>
                    <a:pt x="171272" y="50608"/>
                  </a:cubicBezTo>
                  <a:lnTo>
                    <a:pt x="171272" y="89501"/>
                  </a:lnTo>
                  <a:lnTo>
                    <a:pt x="160389" y="89501"/>
                  </a:lnTo>
                  <a:lnTo>
                    <a:pt x="160389" y="27930"/>
                  </a:lnTo>
                  <a:lnTo>
                    <a:pt x="166604" y="27930"/>
                  </a:lnTo>
                  <a:cubicBezTo>
                    <a:pt x="167764" y="27930"/>
                    <a:pt x="168593" y="28151"/>
                    <a:pt x="169035" y="28621"/>
                  </a:cubicBezTo>
                  <a:cubicBezTo>
                    <a:pt x="169477" y="29063"/>
                    <a:pt x="169781" y="29836"/>
                    <a:pt x="169946" y="30914"/>
                  </a:cubicBezTo>
                  <a:lnTo>
                    <a:pt x="170664" y="40278"/>
                  </a:lnTo>
                  <a:close/>
                  <a:moveTo>
                    <a:pt x="339631" y="2435"/>
                  </a:moveTo>
                  <a:lnTo>
                    <a:pt x="312451" y="89501"/>
                  </a:lnTo>
                  <a:lnTo>
                    <a:pt x="301899" y="89501"/>
                  </a:lnTo>
                  <a:lnTo>
                    <a:pt x="279829" y="23069"/>
                  </a:lnTo>
                  <a:cubicBezTo>
                    <a:pt x="279387" y="21629"/>
                    <a:pt x="279000" y="20173"/>
                    <a:pt x="278668" y="18704"/>
                  </a:cubicBezTo>
                  <a:cubicBezTo>
                    <a:pt x="278296" y="20168"/>
                    <a:pt x="277889" y="21623"/>
                    <a:pt x="277453" y="23069"/>
                  </a:cubicBezTo>
                  <a:lnTo>
                    <a:pt x="255272" y="89501"/>
                  </a:lnTo>
                  <a:lnTo>
                    <a:pt x="244693" y="89501"/>
                  </a:lnTo>
                  <a:lnTo>
                    <a:pt x="217567" y="2407"/>
                  </a:lnTo>
                  <a:lnTo>
                    <a:pt x="227346" y="2407"/>
                  </a:lnTo>
                  <a:cubicBezTo>
                    <a:pt x="228395" y="2407"/>
                    <a:pt x="229279" y="2683"/>
                    <a:pt x="229970" y="3208"/>
                  </a:cubicBezTo>
                  <a:cubicBezTo>
                    <a:pt x="230688" y="3761"/>
                    <a:pt x="231158" y="4396"/>
                    <a:pt x="231351" y="5225"/>
                  </a:cubicBezTo>
                  <a:lnTo>
                    <a:pt x="249361" y="65718"/>
                  </a:lnTo>
                  <a:lnTo>
                    <a:pt x="250134" y="69254"/>
                  </a:lnTo>
                  <a:lnTo>
                    <a:pt x="250935" y="73286"/>
                  </a:lnTo>
                  <a:lnTo>
                    <a:pt x="251764" y="69254"/>
                  </a:lnTo>
                  <a:lnTo>
                    <a:pt x="252814" y="65746"/>
                  </a:lnTo>
                  <a:lnTo>
                    <a:pt x="273282" y="5225"/>
                  </a:lnTo>
                  <a:cubicBezTo>
                    <a:pt x="273558" y="4534"/>
                    <a:pt x="274000" y="3899"/>
                    <a:pt x="274691" y="3319"/>
                  </a:cubicBezTo>
                  <a:cubicBezTo>
                    <a:pt x="275437" y="2711"/>
                    <a:pt x="276293" y="2407"/>
                    <a:pt x="277315" y="2407"/>
                  </a:cubicBezTo>
                  <a:lnTo>
                    <a:pt x="280713" y="2407"/>
                  </a:lnTo>
                  <a:cubicBezTo>
                    <a:pt x="281762" y="2407"/>
                    <a:pt x="282618" y="2683"/>
                    <a:pt x="283254" y="3208"/>
                  </a:cubicBezTo>
                  <a:cubicBezTo>
                    <a:pt x="283908" y="3743"/>
                    <a:pt x="284411" y="4437"/>
                    <a:pt x="284718" y="5225"/>
                  </a:cubicBezTo>
                  <a:lnTo>
                    <a:pt x="305158" y="65718"/>
                  </a:lnTo>
                  <a:cubicBezTo>
                    <a:pt x="305899" y="68099"/>
                    <a:pt x="306526" y="70514"/>
                    <a:pt x="307037" y="72955"/>
                  </a:cubicBezTo>
                  <a:cubicBezTo>
                    <a:pt x="307407" y="70531"/>
                    <a:pt x="307888" y="68126"/>
                    <a:pt x="308473" y="65746"/>
                  </a:cubicBezTo>
                  <a:lnTo>
                    <a:pt x="326538" y="5225"/>
                  </a:lnTo>
                  <a:cubicBezTo>
                    <a:pt x="326754" y="4451"/>
                    <a:pt x="327221" y="3771"/>
                    <a:pt x="327864" y="3291"/>
                  </a:cubicBezTo>
                  <a:cubicBezTo>
                    <a:pt x="328610" y="2711"/>
                    <a:pt x="329466" y="2407"/>
                    <a:pt x="330488" y="2407"/>
                  </a:cubicBezTo>
                  <a:lnTo>
                    <a:pt x="339659" y="2407"/>
                  </a:lnTo>
                  <a:close/>
                  <a:moveTo>
                    <a:pt x="365458" y="26964"/>
                  </a:moveTo>
                  <a:cubicBezTo>
                    <a:pt x="369961" y="26964"/>
                    <a:pt x="374021" y="27709"/>
                    <a:pt x="377612" y="29229"/>
                  </a:cubicBezTo>
                  <a:cubicBezTo>
                    <a:pt x="384844" y="32162"/>
                    <a:pt x="390379" y="38184"/>
                    <a:pt x="392694" y="45636"/>
                  </a:cubicBezTo>
                  <a:cubicBezTo>
                    <a:pt x="394075" y="49503"/>
                    <a:pt x="394738" y="53868"/>
                    <a:pt x="394738" y="58702"/>
                  </a:cubicBezTo>
                  <a:cubicBezTo>
                    <a:pt x="394738" y="63563"/>
                    <a:pt x="394048" y="67928"/>
                    <a:pt x="392694" y="71822"/>
                  </a:cubicBezTo>
                  <a:cubicBezTo>
                    <a:pt x="390366" y="79254"/>
                    <a:pt x="384830" y="85253"/>
                    <a:pt x="377612" y="88175"/>
                  </a:cubicBezTo>
                  <a:cubicBezTo>
                    <a:pt x="374021" y="89611"/>
                    <a:pt x="369961" y="90357"/>
                    <a:pt x="365458" y="90357"/>
                  </a:cubicBezTo>
                  <a:cubicBezTo>
                    <a:pt x="360928" y="90357"/>
                    <a:pt x="356840" y="89611"/>
                    <a:pt x="353194" y="88147"/>
                  </a:cubicBezTo>
                  <a:cubicBezTo>
                    <a:pt x="349683" y="86728"/>
                    <a:pt x="346526" y="84560"/>
                    <a:pt x="343940" y="81794"/>
                  </a:cubicBezTo>
                  <a:cubicBezTo>
                    <a:pt x="341399" y="79032"/>
                    <a:pt x="339438" y="75717"/>
                    <a:pt x="338057" y="71822"/>
                  </a:cubicBezTo>
                  <a:cubicBezTo>
                    <a:pt x="336703" y="67928"/>
                    <a:pt x="336040" y="63536"/>
                    <a:pt x="336040" y="58702"/>
                  </a:cubicBezTo>
                  <a:cubicBezTo>
                    <a:pt x="336040" y="53868"/>
                    <a:pt x="336703" y="49503"/>
                    <a:pt x="338057" y="45636"/>
                  </a:cubicBezTo>
                  <a:cubicBezTo>
                    <a:pt x="339438" y="41686"/>
                    <a:pt x="341372" y="38344"/>
                    <a:pt x="343940" y="35609"/>
                  </a:cubicBezTo>
                  <a:cubicBezTo>
                    <a:pt x="346509" y="32847"/>
                    <a:pt x="349575" y="30720"/>
                    <a:pt x="353194" y="29229"/>
                  </a:cubicBezTo>
                  <a:cubicBezTo>
                    <a:pt x="356840" y="27709"/>
                    <a:pt x="360928" y="26964"/>
                    <a:pt x="365458" y="26964"/>
                  </a:cubicBezTo>
                  <a:close/>
                  <a:moveTo>
                    <a:pt x="365458" y="81905"/>
                  </a:moveTo>
                  <a:cubicBezTo>
                    <a:pt x="371535" y="81905"/>
                    <a:pt x="376065" y="79888"/>
                    <a:pt x="379076" y="75828"/>
                  </a:cubicBezTo>
                  <a:cubicBezTo>
                    <a:pt x="382059" y="71740"/>
                    <a:pt x="383579" y="66049"/>
                    <a:pt x="383579" y="58757"/>
                  </a:cubicBezTo>
                  <a:cubicBezTo>
                    <a:pt x="383579" y="51409"/>
                    <a:pt x="382059" y="45719"/>
                    <a:pt x="379076" y="41631"/>
                  </a:cubicBezTo>
                  <a:cubicBezTo>
                    <a:pt x="376065" y="37515"/>
                    <a:pt x="371535" y="35471"/>
                    <a:pt x="365458" y="35471"/>
                  </a:cubicBezTo>
                  <a:cubicBezTo>
                    <a:pt x="362365" y="35471"/>
                    <a:pt x="359685" y="36024"/>
                    <a:pt x="357365" y="37046"/>
                  </a:cubicBezTo>
                  <a:cubicBezTo>
                    <a:pt x="355139" y="38100"/>
                    <a:pt x="353188" y="39661"/>
                    <a:pt x="351675" y="41603"/>
                  </a:cubicBezTo>
                  <a:cubicBezTo>
                    <a:pt x="350155" y="43592"/>
                    <a:pt x="349023" y="46051"/>
                    <a:pt x="348250" y="48979"/>
                  </a:cubicBezTo>
                  <a:cubicBezTo>
                    <a:pt x="347531" y="51851"/>
                    <a:pt x="347145" y="55111"/>
                    <a:pt x="347145" y="58757"/>
                  </a:cubicBezTo>
                  <a:cubicBezTo>
                    <a:pt x="347145" y="66049"/>
                    <a:pt x="348664" y="71740"/>
                    <a:pt x="351675" y="75828"/>
                  </a:cubicBezTo>
                  <a:cubicBezTo>
                    <a:pt x="354713" y="79888"/>
                    <a:pt x="359299" y="81905"/>
                    <a:pt x="365458" y="81905"/>
                  </a:cubicBezTo>
                  <a:close/>
                  <a:moveTo>
                    <a:pt x="415096" y="40278"/>
                  </a:moveTo>
                  <a:cubicBezTo>
                    <a:pt x="416723" y="36503"/>
                    <a:pt x="419179" y="33143"/>
                    <a:pt x="422278" y="30444"/>
                  </a:cubicBezTo>
                  <a:cubicBezTo>
                    <a:pt x="425189" y="28025"/>
                    <a:pt x="428880" y="26749"/>
                    <a:pt x="432664" y="26853"/>
                  </a:cubicBezTo>
                  <a:cubicBezTo>
                    <a:pt x="433962" y="26853"/>
                    <a:pt x="435178" y="26991"/>
                    <a:pt x="436365" y="27267"/>
                  </a:cubicBezTo>
                  <a:cubicBezTo>
                    <a:pt x="437581" y="27544"/>
                    <a:pt x="438658" y="28013"/>
                    <a:pt x="439570" y="28621"/>
                  </a:cubicBezTo>
                  <a:lnTo>
                    <a:pt x="438796" y="36687"/>
                  </a:lnTo>
                  <a:cubicBezTo>
                    <a:pt x="438547" y="37709"/>
                    <a:pt x="437940" y="38206"/>
                    <a:pt x="436973" y="38206"/>
                  </a:cubicBezTo>
                  <a:cubicBezTo>
                    <a:pt x="436421" y="38206"/>
                    <a:pt x="435592" y="38095"/>
                    <a:pt x="434487" y="37847"/>
                  </a:cubicBezTo>
                  <a:cubicBezTo>
                    <a:pt x="431512" y="37215"/>
                    <a:pt x="428424" y="37387"/>
                    <a:pt x="425537" y="38344"/>
                  </a:cubicBezTo>
                  <a:cubicBezTo>
                    <a:pt x="424024" y="38902"/>
                    <a:pt x="422640" y="39767"/>
                    <a:pt x="421477" y="40885"/>
                  </a:cubicBezTo>
                  <a:cubicBezTo>
                    <a:pt x="420289" y="41990"/>
                    <a:pt x="419212" y="43371"/>
                    <a:pt x="418245" y="45029"/>
                  </a:cubicBezTo>
                  <a:cubicBezTo>
                    <a:pt x="417242" y="46813"/>
                    <a:pt x="416391" y="48680"/>
                    <a:pt x="415704" y="50608"/>
                  </a:cubicBezTo>
                  <a:lnTo>
                    <a:pt x="415704" y="89501"/>
                  </a:lnTo>
                  <a:lnTo>
                    <a:pt x="404820" y="89501"/>
                  </a:lnTo>
                  <a:lnTo>
                    <a:pt x="404820" y="27930"/>
                  </a:lnTo>
                  <a:lnTo>
                    <a:pt x="411008" y="27930"/>
                  </a:lnTo>
                  <a:cubicBezTo>
                    <a:pt x="412196" y="27930"/>
                    <a:pt x="412997" y="28151"/>
                    <a:pt x="413439" y="28621"/>
                  </a:cubicBezTo>
                  <a:cubicBezTo>
                    <a:pt x="413908" y="29063"/>
                    <a:pt x="414212" y="29836"/>
                    <a:pt x="414350" y="30914"/>
                  </a:cubicBezTo>
                  <a:lnTo>
                    <a:pt x="415096" y="40278"/>
                  </a:lnTo>
                  <a:close/>
                  <a:moveTo>
                    <a:pt x="456640" y="-24"/>
                  </a:moveTo>
                  <a:lnTo>
                    <a:pt x="456640" y="89501"/>
                  </a:lnTo>
                  <a:lnTo>
                    <a:pt x="445812" y="89501"/>
                  </a:lnTo>
                  <a:lnTo>
                    <a:pt x="445812" y="4"/>
                  </a:lnTo>
                  <a:lnTo>
                    <a:pt x="456640" y="4"/>
                  </a:lnTo>
                  <a:close/>
                  <a:moveTo>
                    <a:pt x="510642" y="42598"/>
                  </a:moveTo>
                  <a:cubicBezTo>
                    <a:pt x="508971" y="40179"/>
                    <a:pt x="506709" y="38229"/>
                    <a:pt x="504068" y="36935"/>
                  </a:cubicBezTo>
                  <a:cubicBezTo>
                    <a:pt x="501588" y="35808"/>
                    <a:pt x="498892" y="35242"/>
                    <a:pt x="496168" y="35278"/>
                  </a:cubicBezTo>
                  <a:cubicBezTo>
                    <a:pt x="490450" y="35278"/>
                    <a:pt x="486058" y="37350"/>
                    <a:pt x="482992" y="41438"/>
                  </a:cubicBezTo>
                  <a:cubicBezTo>
                    <a:pt x="479898" y="45526"/>
                    <a:pt x="478352" y="51382"/>
                    <a:pt x="478352" y="58923"/>
                  </a:cubicBezTo>
                  <a:cubicBezTo>
                    <a:pt x="478352" y="62956"/>
                    <a:pt x="478711" y="66381"/>
                    <a:pt x="479401" y="69254"/>
                  </a:cubicBezTo>
                  <a:cubicBezTo>
                    <a:pt x="479951" y="71784"/>
                    <a:pt x="480981" y="74185"/>
                    <a:pt x="482440" y="76325"/>
                  </a:cubicBezTo>
                  <a:cubicBezTo>
                    <a:pt x="483691" y="78076"/>
                    <a:pt x="485390" y="79460"/>
                    <a:pt x="487356" y="80330"/>
                  </a:cubicBezTo>
                  <a:cubicBezTo>
                    <a:pt x="489290" y="81159"/>
                    <a:pt x="491500" y="81601"/>
                    <a:pt x="493986" y="81601"/>
                  </a:cubicBezTo>
                  <a:cubicBezTo>
                    <a:pt x="497549" y="81601"/>
                    <a:pt x="500643" y="80772"/>
                    <a:pt x="503267" y="79170"/>
                  </a:cubicBezTo>
                  <a:cubicBezTo>
                    <a:pt x="506143" y="77370"/>
                    <a:pt x="508645" y="75035"/>
                    <a:pt x="510642" y="72292"/>
                  </a:cubicBezTo>
                  <a:lnTo>
                    <a:pt x="510642" y="42598"/>
                  </a:lnTo>
                  <a:close/>
                  <a:moveTo>
                    <a:pt x="521443" y="-24"/>
                  </a:moveTo>
                  <a:lnTo>
                    <a:pt x="521443" y="89501"/>
                  </a:lnTo>
                  <a:lnTo>
                    <a:pt x="515007" y="89501"/>
                  </a:lnTo>
                  <a:cubicBezTo>
                    <a:pt x="513460" y="89501"/>
                    <a:pt x="512521" y="88755"/>
                    <a:pt x="512079" y="87263"/>
                  </a:cubicBezTo>
                  <a:lnTo>
                    <a:pt x="511112" y="79778"/>
                  </a:lnTo>
                  <a:cubicBezTo>
                    <a:pt x="508595" y="82839"/>
                    <a:pt x="505557" y="85430"/>
                    <a:pt x="502134" y="87429"/>
                  </a:cubicBezTo>
                  <a:cubicBezTo>
                    <a:pt x="498571" y="89432"/>
                    <a:pt x="494536" y="90443"/>
                    <a:pt x="490450" y="90357"/>
                  </a:cubicBezTo>
                  <a:cubicBezTo>
                    <a:pt x="483824" y="90634"/>
                    <a:pt x="477484" y="87640"/>
                    <a:pt x="473490" y="82347"/>
                  </a:cubicBezTo>
                  <a:cubicBezTo>
                    <a:pt x="471474" y="79695"/>
                    <a:pt x="469899" y="76408"/>
                    <a:pt x="468822" y="72485"/>
                  </a:cubicBezTo>
                  <a:cubicBezTo>
                    <a:pt x="466593" y="63890"/>
                    <a:pt x="466659" y="54860"/>
                    <a:pt x="469015" y="46299"/>
                  </a:cubicBezTo>
                  <a:cubicBezTo>
                    <a:pt x="470109" y="42599"/>
                    <a:pt x="471880" y="39133"/>
                    <a:pt x="474236" y="36079"/>
                  </a:cubicBezTo>
                  <a:cubicBezTo>
                    <a:pt x="478912" y="30095"/>
                    <a:pt x="486144" y="26674"/>
                    <a:pt x="493737" y="26853"/>
                  </a:cubicBezTo>
                  <a:cubicBezTo>
                    <a:pt x="500159" y="26680"/>
                    <a:pt x="506336" y="29324"/>
                    <a:pt x="510642" y="34090"/>
                  </a:cubicBezTo>
                  <a:lnTo>
                    <a:pt x="510642" y="-24"/>
                  </a:lnTo>
                  <a:lnTo>
                    <a:pt x="521443" y="-24"/>
                  </a:lnTo>
                  <a:close/>
                  <a:moveTo>
                    <a:pt x="102133" y="152232"/>
                  </a:moveTo>
                  <a:lnTo>
                    <a:pt x="102133" y="213802"/>
                  </a:lnTo>
                  <a:lnTo>
                    <a:pt x="91333" y="213802"/>
                  </a:lnTo>
                  <a:lnTo>
                    <a:pt x="91333" y="152232"/>
                  </a:lnTo>
                  <a:lnTo>
                    <a:pt x="102133" y="152232"/>
                  </a:lnTo>
                  <a:close/>
                  <a:moveTo>
                    <a:pt x="104453" y="132896"/>
                  </a:moveTo>
                  <a:cubicBezTo>
                    <a:pt x="104453" y="133973"/>
                    <a:pt x="104232" y="134967"/>
                    <a:pt x="103790" y="135907"/>
                  </a:cubicBezTo>
                  <a:cubicBezTo>
                    <a:pt x="103376" y="136791"/>
                    <a:pt x="102824" y="137592"/>
                    <a:pt x="102078" y="138337"/>
                  </a:cubicBezTo>
                  <a:cubicBezTo>
                    <a:pt x="101387" y="139028"/>
                    <a:pt x="100559" y="139553"/>
                    <a:pt x="99592" y="139967"/>
                  </a:cubicBezTo>
                  <a:cubicBezTo>
                    <a:pt x="97692" y="140807"/>
                    <a:pt x="95525" y="140807"/>
                    <a:pt x="93625" y="139967"/>
                  </a:cubicBezTo>
                  <a:cubicBezTo>
                    <a:pt x="91837" y="139151"/>
                    <a:pt x="90412" y="137706"/>
                    <a:pt x="89620" y="135907"/>
                  </a:cubicBezTo>
                  <a:cubicBezTo>
                    <a:pt x="88780" y="134006"/>
                    <a:pt x="88780" y="131840"/>
                    <a:pt x="89620" y="129940"/>
                  </a:cubicBezTo>
                  <a:cubicBezTo>
                    <a:pt x="90034" y="128973"/>
                    <a:pt x="90587" y="128145"/>
                    <a:pt x="91277" y="127454"/>
                  </a:cubicBezTo>
                  <a:cubicBezTo>
                    <a:pt x="91968" y="126708"/>
                    <a:pt x="92741" y="126156"/>
                    <a:pt x="93625" y="125742"/>
                  </a:cubicBezTo>
                  <a:cubicBezTo>
                    <a:pt x="95525" y="124901"/>
                    <a:pt x="97692" y="124901"/>
                    <a:pt x="99592" y="125742"/>
                  </a:cubicBezTo>
                  <a:cubicBezTo>
                    <a:pt x="100559" y="126156"/>
                    <a:pt x="101387" y="126708"/>
                    <a:pt x="102078" y="127454"/>
                  </a:cubicBezTo>
                  <a:cubicBezTo>
                    <a:pt x="102824" y="128145"/>
                    <a:pt x="103376" y="128973"/>
                    <a:pt x="103790" y="129940"/>
                  </a:cubicBezTo>
                  <a:cubicBezTo>
                    <a:pt x="104232" y="130879"/>
                    <a:pt x="104453" y="131874"/>
                    <a:pt x="104453" y="132923"/>
                  </a:cubicBezTo>
                  <a:close/>
                  <a:moveTo>
                    <a:pt x="126468" y="161181"/>
                  </a:moveTo>
                  <a:cubicBezTo>
                    <a:pt x="127822" y="159690"/>
                    <a:pt x="129231" y="158309"/>
                    <a:pt x="130722" y="157093"/>
                  </a:cubicBezTo>
                  <a:cubicBezTo>
                    <a:pt x="133699" y="154709"/>
                    <a:pt x="137143" y="152978"/>
                    <a:pt x="140832" y="152011"/>
                  </a:cubicBezTo>
                  <a:cubicBezTo>
                    <a:pt x="145811" y="150770"/>
                    <a:pt x="151052" y="151108"/>
                    <a:pt x="155831" y="152977"/>
                  </a:cubicBezTo>
                  <a:cubicBezTo>
                    <a:pt x="158428" y="154082"/>
                    <a:pt x="160582" y="155657"/>
                    <a:pt x="162267" y="157701"/>
                  </a:cubicBezTo>
                  <a:cubicBezTo>
                    <a:pt x="164007" y="159745"/>
                    <a:pt x="165333" y="162176"/>
                    <a:pt x="166217" y="165076"/>
                  </a:cubicBezTo>
                  <a:cubicBezTo>
                    <a:pt x="167101" y="167949"/>
                    <a:pt x="167571" y="171125"/>
                    <a:pt x="167571" y="174606"/>
                  </a:cubicBezTo>
                  <a:lnTo>
                    <a:pt x="167571" y="213802"/>
                  </a:lnTo>
                  <a:lnTo>
                    <a:pt x="156687" y="213802"/>
                  </a:lnTo>
                  <a:lnTo>
                    <a:pt x="156687" y="174606"/>
                  </a:lnTo>
                  <a:cubicBezTo>
                    <a:pt x="156687" y="169938"/>
                    <a:pt x="155583" y="166319"/>
                    <a:pt x="153456" y="163778"/>
                  </a:cubicBezTo>
                  <a:cubicBezTo>
                    <a:pt x="151356" y="161209"/>
                    <a:pt x="148125" y="159911"/>
                    <a:pt x="143788" y="159911"/>
                  </a:cubicBezTo>
                  <a:cubicBezTo>
                    <a:pt x="140611" y="159911"/>
                    <a:pt x="137600" y="160656"/>
                    <a:pt x="134810" y="162203"/>
                  </a:cubicBezTo>
                  <a:cubicBezTo>
                    <a:pt x="132048" y="163750"/>
                    <a:pt x="129507" y="165822"/>
                    <a:pt x="127159" y="168474"/>
                  </a:cubicBezTo>
                  <a:lnTo>
                    <a:pt x="127159" y="213802"/>
                  </a:lnTo>
                  <a:lnTo>
                    <a:pt x="116276" y="213802"/>
                  </a:lnTo>
                  <a:lnTo>
                    <a:pt x="116276" y="152232"/>
                  </a:lnTo>
                  <a:lnTo>
                    <a:pt x="122767" y="152232"/>
                  </a:lnTo>
                  <a:cubicBezTo>
                    <a:pt x="124314" y="152232"/>
                    <a:pt x="125253" y="153005"/>
                    <a:pt x="125640" y="154497"/>
                  </a:cubicBezTo>
                  <a:lnTo>
                    <a:pt x="126468" y="161181"/>
                  </a:lnTo>
                  <a:close/>
                  <a:moveTo>
                    <a:pt x="285850" y="170297"/>
                  </a:moveTo>
                  <a:cubicBezTo>
                    <a:pt x="285850" y="176816"/>
                    <a:pt x="284828" y="182727"/>
                    <a:pt x="282784" y="188086"/>
                  </a:cubicBezTo>
                  <a:cubicBezTo>
                    <a:pt x="280853" y="193230"/>
                    <a:pt x="277873" y="197915"/>
                    <a:pt x="274028" y="201842"/>
                  </a:cubicBezTo>
                  <a:cubicBezTo>
                    <a:pt x="270244" y="205626"/>
                    <a:pt x="265741" y="208609"/>
                    <a:pt x="260410" y="210681"/>
                  </a:cubicBezTo>
                  <a:cubicBezTo>
                    <a:pt x="255162" y="212780"/>
                    <a:pt x="249306" y="213802"/>
                    <a:pt x="242925" y="213802"/>
                  </a:cubicBezTo>
                  <a:lnTo>
                    <a:pt x="210386" y="213802"/>
                  </a:lnTo>
                  <a:lnTo>
                    <a:pt x="210386" y="126708"/>
                  </a:lnTo>
                  <a:lnTo>
                    <a:pt x="242897" y="126708"/>
                  </a:lnTo>
                  <a:cubicBezTo>
                    <a:pt x="249278" y="126708"/>
                    <a:pt x="255106" y="127786"/>
                    <a:pt x="260382" y="129885"/>
                  </a:cubicBezTo>
                  <a:cubicBezTo>
                    <a:pt x="270777" y="133798"/>
                    <a:pt x="278945" y="142049"/>
                    <a:pt x="282757" y="152480"/>
                  </a:cubicBezTo>
                  <a:cubicBezTo>
                    <a:pt x="284884" y="158176"/>
                    <a:pt x="285933" y="164217"/>
                    <a:pt x="285850" y="170297"/>
                  </a:cubicBezTo>
                  <a:close/>
                  <a:moveTo>
                    <a:pt x="273779" y="170297"/>
                  </a:moveTo>
                  <a:cubicBezTo>
                    <a:pt x="273779" y="164938"/>
                    <a:pt x="273061" y="160159"/>
                    <a:pt x="271569" y="155933"/>
                  </a:cubicBezTo>
                  <a:cubicBezTo>
                    <a:pt x="270274" y="151984"/>
                    <a:pt x="268177" y="148345"/>
                    <a:pt x="265410" y="145243"/>
                  </a:cubicBezTo>
                  <a:cubicBezTo>
                    <a:pt x="262705" y="142307"/>
                    <a:pt x="259371" y="140022"/>
                    <a:pt x="255659" y="138558"/>
                  </a:cubicBezTo>
                  <a:cubicBezTo>
                    <a:pt x="251601" y="136981"/>
                    <a:pt x="247278" y="136202"/>
                    <a:pt x="242925" y="136266"/>
                  </a:cubicBezTo>
                  <a:lnTo>
                    <a:pt x="222208" y="136266"/>
                  </a:lnTo>
                  <a:lnTo>
                    <a:pt x="222208" y="204272"/>
                  </a:lnTo>
                  <a:lnTo>
                    <a:pt x="242925" y="204272"/>
                  </a:lnTo>
                  <a:cubicBezTo>
                    <a:pt x="247621" y="204272"/>
                    <a:pt x="251875" y="203499"/>
                    <a:pt x="255659" y="201952"/>
                  </a:cubicBezTo>
                  <a:cubicBezTo>
                    <a:pt x="259360" y="200494"/>
                    <a:pt x="262692" y="198229"/>
                    <a:pt x="265410" y="195323"/>
                  </a:cubicBezTo>
                  <a:cubicBezTo>
                    <a:pt x="268186" y="192223"/>
                    <a:pt x="270293" y="188584"/>
                    <a:pt x="271597" y="184633"/>
                  </a:cubicBezTo>
                  <a:cubicBezTo>
                    <a:pt x="273061" y="180407"/>
                    <a:pt x="273807" y="175628"/>
                    <a:pt x="273807" y="170269"/>
                  </a:cubicBezTo>
                  <a:close/>
                  <a:moveTo>
                    <a:pt x="328472" y="186097"/>
                  </a:moveTo>
                  <a:cubicBezTo>
                    <a:pt x="323500" y="186262"/>
                    <a:pt x="319246" y="186649"/>
                    <a:pt x="315710" y="187312"/>
                  </a:cubicBezTo>
                  <a:cubicBezTo>
                    <a:pt x="312230" y="187920"/>
                    <a:pt x="309357" y="188721"/>
                    <a:pt x="307147" y="189743"/>
                  </a:cubicBezTo>
                  <a:cubicBezTo>
                    <a:pt x="304937" y="190737"/>
                    <a:pt x="303363" y="191953"/>
                    <a:pt x="302341" y="193334"/>
                  </a:cubicBezTo>
                  <a:cubicBezTo>
                    <a:pt x="301374" y="194715"/>
                    <a:pt x="300877" y="196234"/>
                    <a:pt x="300877" y="197947"/>
                  </a:cubicBezTo>
                  <a:cubicBezTo>
                    <a:pt x="300877" y="199549"/>
                    <a:pt x="301153" y="200985"/>
                    <a:pt x="301706" y="202145"/>
                  </a:cubicBezTo>
                  <a:cubicBezTo>
                    <a:pt x="302186" y="203254"/>
                    <a:pt x="302902" y="204244"/>
                    <a:pt x="303805" y="205046"/>
                  </a:cubicBezTo>
                  <a:cubicBezTo>
                    <a:pt x="304744" y="205792"/>
                    <a:pt x="305821" y="206316"/>
                    <a:pt x="307037" y="206703"/>
                  </a:cubicBezTo>
                  <a:cubicBezTo>
                    <a:pt x="308349" y="207019"/>
                    <a:pt x="309694" y="207176"/>
                    <a:pt x="311042" y="207173"/>
                  </a:cubicBezTo>
                  <a:cubicBezTo>
                    <a:pt x="314401" y="207246"/>
                    <a:pt x="317724" y="206477"/>
                    <a:pt x="320710" y="204935"/>
                  </a:cubicBezTo>
                  <a:cubicBezTo>
                    <a:pt x="323596" y="203312"/>
                    <a:pt x="326223" y="201263"/>
                    <a:pt x="328499" y="198858"/>
                  </a:cubicBezTo>
                  <a:lnTo>
                    <a:pt x="328499" y="186097"/>
                  </a:lnTo>
                  <a:close/>
                  <a:moveTo>
                    <a:pt x="293529" y="160933"/>
                  </a:moveTo>
                  <a:cubicBezTo>
                    <a:pt x="296698" y="157810"/>
                    <a:pt x="300427" y="155317"/>
                    <a:pt x="304523" y="153585"/>
                  </a:cubicBezTo>
                  <a:cubicBezTo>
                    <a:pt x="308473" y="151955"/>
                    <a:pt x="312810" y="151154"/>
                    <a:pt x="317589" y="151154"/>
                  </a:cubicBezTo>
                  <a:cubicBezTo>
                    <a:pt x="321041" y="151154"/>
                    <a:pt x="324107" y="151707"/>
                    <a:pt x="326787" y="152839"/>
                  </a:cubicBezTo>
                  <a:cubicBezTo>
                    <a:pt x="332063" y="155013"/>
                    <a:pt x="336065" y="159463"/>
                    <a:pt x="337670" y="164938"/>
                  </a:cubicBezTo>
                  <a:cubicBezTo>
                    <a:pt x="338582" y="167811"/>
                    <a:pt x="339051" y="170987"/>
                    <a:pt x="339051" y="174412"/>
                  </a:cubicBezTo>
                  <a:lnTo>
                    <a:pt x="339051" y="213802"/>
                  </a:lnTo>
                  <a:lnTo>
                    <a:pt x="334245" y="213802"/>
                  </a:lnTo>
                  <a:cubicBezTo>
                    <a:pt x="333405" y="213844"/>
                    <a:pt x="332568" y="213673"/>
                    <a:pt x="331814" y="213305"/>
                  </a:cubicBezTo>
                  <a:cubicBezTo>
                    <a:pt x="331262" y="212946"/>
                    <a:pt x="330820" y="212255"/>
                    <a:pt x="330488" y="211261"/>
                  </a:cubicBezTo>
                  <a:lnTo>
                    <a:pt x="329273" y="205405"/>
                  </a:lnTo>
                  <a:lnTo>
                    <a:pt x="324522" y="209438"/>
                  </a:lnTo>
                  <a:cubicBezTo>
                    <a:pt x="321464" y="211739"/>
                    <a:pt x="317937" y="213342"/>
                    <a:pt x="314191" y="214134"/>
                  </a:cubicBezTo>
                  <a:cubicBezTo>
                    <a:pt x="312285" y="214548"/>
                    <a:pt x="310158" y="214769"/>
                    <a:pt x="307838" y="214769"/>
                  </a:cubicBezTo>
                  <a:cubicBezTo>
                    <a:pt x="305435" y="214769"/>
                    <a:pt x="303170" y="214437"/>
                    <a:pt x="301070" y="213802"/>
                  </a:cubicBezTo>
                  <a:cubicBezTo>
                    <a:pt x="296966" y="212572"/>
                    <a:pt x="293598" y="209619"/>
                    <a:pt x="291844" y="205709"/>
                  </a:cubicBezTo>
                  <a:cubicBezTo>
                    <a:pt x="290902" y="203396"/>
                    <a:pt x="290441" y="200914"/>
                    <a:pt x="290491" y="198416"/>
                  </a:cubicBezTo>
                  <a:cubicBezTo>
                    <a:pt x="290491" y="195986"/>
                    <a:pt x="291181" y="193665"/>
                    <a:pt x="292507" y="191428"/>
                  </a:cubicBezTo>
                  <a:cubicBezTo>
                    <a:pt x="294123" y="188907"/>
                    <a:pt x="296358" y="186843"/>
                    <a:pt x="298999" y="185434"/>
                  </a:cubicBezTo>
                  <a:cubicBezTo>
                    <a:pt x="302009" y="183694"/>
                    <a:pt x="305904" y="182257"/>
                    <a:pt x="310738" y="181180"/>
                  </a:cubicBezTo>
                  <a:cubicBezTo>
                    <a:pt x="315572" y="180047"/>
                    <a:pt x="321483" y="179384"/>
                    <a:pt x="328472" y="179246"/>
                  </a:cubicBezTo>
                  <a:lnTo>
                    <a:pt x="328472" y="174412"/>
                  </a:lnTo>
                  <a:cubicBezTo>
                    <a:pt x="328472" y="169634"/>
                    <a:pt x="327450" y="166043"/>
                    <a:pt x="325378" y="163612"/>
                  </a:cubicBezTo>
                  <a:cubicBezTo>
                    <a:pt x="323306" y="161126"/>
                    <a:pt x="320296" y="159911"/>
                    <a:pt x="316318" y="159911"/>
                  </a:cubicBezTo>
                  <a:cubicBezTo>
                    <a:pt x="313639" y="159911"/>
                    <a:pt x="311401" y="160242"/>
                    <a:pt x="309578" y="160933"/>
                  </a:cubicBezTo>
                  <a:cubicBezTo>
                    <a:pt x="307810" y="161568"/>
                    <a:pt x="306263" y="162314"/>
                    <a:pt x="304882" y="163170"/>
                  </a:cubicBezTo>
                  <a:lnTo>
                    <a:pt x="301485" y="165435"/>
                  </a:lnTo>
                  <a:cubicBezTo>
                    <a:pt x="300573" y="166070"/>
                    <a:pt x="299634" y="166402"/>
                    <a:pt x="298722" y="166402"/>
                  </a:cubicBezTo>
                  <a:cubicBezTo>
                    <a:pt x="297977" y="166402"/>
                    <a:pt x="297341" y="166209"/>
                    <a:pt x="296816" y="165849"/>
                  </a:cubicBezTo>
                  <a:cubicBezTo>
                    <a:pt x="296294" y="165441"/>
                    <a:pt x="295847" y="164946"/>
                    <a:pt x="295491" y="164385"/>
                  </a:cubicBezTo>
                  <a:lnTo>
                    <a:pt x="293557" y="160933"/>
                  </a:lnTo>
                  <a:close/>
                  <a:moveTo>
                    <a:pt x="369961" y="214797"/>
                  </a:moveTo>
                  <a:cubicBezTo>
                    <a:pt x="365099" y="214797"/>
                    <a:pt x="361343" y="213415"/>
                    <a:pt x="358718" y="210708"/>
                  </a:cubicBezTo>
                  <a:cubicBezTo>
                    <a:pt x="356122" y="208001"/>
                    <a:pt x="354824" y="204079"/>
                    <a:pt x="354824" y="198969"/>
                  </a:cubicBezTo>
                  <a:lnTo>
                    <a:pt x="354824" y="161319"/>
                  </a:lnTo>
                  <a:lnTo>
                    <a:pt x="347421" y="161319"/>
                  </a:lnTo>
                  <a:cubicBezTo>
                    <a:pt x="346819" y="161342"/>
                    <a:pt x="346230" y="161146"/>
                    <a:pt x="345764" y="160767"/>
                  </a:cubicBezTo>
                  <a:cubicBezTo>
                    <a:pt x="345322" y="160380"/>
                    <a:pt x="345101" y="159772"/>
                    <a:pt x="345101" y="158944"/>
                  </a:cubicBezTo>
                  <a:lnTo>
                    <a:pt x="345101" y="154635"/>
                  </a:lnTo>
                  <a:lnTo>
                    <a:pt x="355183" y="153364"/>
                  </a:lnTo>
                  <a:lnTo>
                    <a:pt x="357669" y="134332"/>
                  </a:lnTo>
                  <a:cubicBezTo>
                    <a:pt x="357807" y="133724"/>
                    <a:pt x="358056" y="133227"/>
                    <a:pt x="358470" y="132896"/>
                  </a:cubicBezTo>
                  <a:cubicBezTo>
                    <a:pt x="358939" y="132480"/>
                    <a:pt x="359555" y="132262"/>
                    <a:pt x="360182" y="132288"/>
                  </a:cubicBezTo>
                  <a:lnTo>
                    <a:pt x="365624" y="132288"/>
                  </a:lnTo>
                  <a:lnTo>
                    <a:pt x="365624" y="153475"/>
                  </a:lnTo>
                  <a:lnTo>
                    <a:pt x="383413" y="153475"/>
                  </a:lnTo>
                  <a:lnTo>
                    <a:pt x="383413" y="161319"/>
                  </a:lnTo>
                  <a:lnTo>
                    <a:pt x="365624" y="161319"/>
                  </a:lnTo>
                  <a:lnTo>
                    <a:pt x="365624" y="198278"/>
                  </a:lnTo>
                  <a:cubicBezTo>
                    <a:pt x="365624" y="200875"/>
                    <a:pt x="366232" y="202781"/>
                    <a:pt x="367502" y="204051"/>
                  </a:cubicBezTo>
                  <a:cubicBezTo>
                    <a:pt x="368745" y="205294"/>
                    <a:pt x="370375" y="205930"/>
                    <a:pt x="372364" y="205930"/>
                  </a:cubicBezTo>
                  <a:cubicBezTo>
                    <a:pt x="374176" y="205976"/>
                    <a:pt x="375960" y="205465"/>
                    <a:pt x="377474" y="204466"/>
                  </a:cubicBezTo>
                  <a:lnTo>
                    <a:pt x="378993" y="203499"/>
                  </a:lnTo>
                  <a:cubicBezTo>
                    <a:pt x="379435" y="203167"/>
                    <a:pt x="379822" y="203002"/>
                    <a:pt x="380126" y="203002"/>
                  </a:cubicBezTo>
                  <a:cubicBezTo>
                    <a:pt x="380678" y="203002"/>
                    <a:pt x="381231" y="203361"/>
                    <a:pt x="381645" y="204051"/>
                  </a:cubicBezTo>
                  <a:lnTo>
                    <a:pt x="384822" y="209217"/>
                  </a:lnTo>
                  <a:cubicBezTo>
                    <a:pt x="382863" y="211021"/>
                    <a:pt x="380576" y="212428"/>
                    <a:pt x="378082" y="213360"/>
                  </a:cubicBezTo>
                  <a:cubicBezTo>
                    <a:pt x="375472" y="214316"/>
                    <a:pt x="372712" y="214802"/>
                    <a:pt x="369933" y="214797"/>
                  </a:cubicBezTo>
                  <a:close/>
                  <a:moveTo>
                    <a:pt x="424322" y="186069"/>
                  </a:moveTo>
                  <a:cubicBezTo>
                    <a:pt x="419350" y="186262"/>
                    <a:pt x="415096" y="186649"/>
                    <a:pt x="411560" y="187312"/>
                  </a:cubicBezTo>
                  <a:cubicBezTo>
                    <a:pt x="408080" y="187920"/>
                    <a:pt x="405207" y="188721"/>
                    <a:pt x="402997" y="189743"/>
                  </a:cubicBezTo>
                  <a:cubicBezTo>
                    <a:pt x="400788" y="190737"/>
                    <a:pt x="399213" y="191953"/>
                    <a:pt x="398191" y="193334"/>
                  </a:cubicBezTo>
                  <a:cubicBezTo>
                    <a:pt x="397224" y="194715"/>
                    <a:pt x="396727" y="196234"/>
                    <a:pt x="396727" y="197947"/>
                  </a:cubicBezTo>
                  <a:cubicBezTo>
                    <a:pt x="396727" y="199549"/>
                    <a:pt x="397003" y="200985"/>
                    <a:pt x="397556" y="202145"/>
                  </a:cubicBezTo>
                  <a:cubicBezTo>
                    <a:pt x="398028" y="203258"/>
                    <a:pt x="398746" y="204250"/>
                    <a:pt x="399655" y="205046"/>
                  </a:cubicBezTo>
                  <a:cubicBezTo>
                    <a:pt x="400594" y="205792"/>
                    <a:pt x="401671" y="206316"/>
                    <a:pt x="402887" y="206703"/>
                  </a:cubicBezTo>
                  <a:cubicBezTo>
                    <a:pt x="404199" y="207019"/>
                    <a:pt x="405544" y="207176"/>
                    <a:pt x="406892" y="207173"/>
                  </a:cubicBezTo>
                  <a:cubicBezTo>
                    <a:pt x="410251" y="207244"/>
                    <a:pt x="413574" y="206475"/>
                    <a:pt x="416560" y="204935"/>
                  </a:cubicBezTo>
                  <a:cubicBezTo>
                    <a:pt x="419444" y="203309"/>
                    <a:pt x="422071" y="201260"/>
                    <a:pt x="424350" y="198858"/>
                  </a:cubicBezTo>
                  <a:lnTo>
                    <a:pt x="424350" y="186097"/>
                  </a:lnTo>
                  <a:close/>
                  <a:moveTo>
                    <a:pt x="389379" y="160933"/>
                  </a:moveTo>
                  <a:cubicBezTo>
                    <a:pt x="392553" y="157807"/>
                    <a:pt x="396293" y="155313"/>
                    <a:pt x="400401" y="153585"/>
                  </a:cubicBezTo>
                  <a:cubicBezTo>
                    <a:pt x="404323" y="151955"/>
                    <a:pt x="408688" y="151154"/>
                    <a:pt x="413439" y="151154"/>
                  </a:cubicBezTo>
                  <a:cubicBezTo>
                    <a:pt x="416891" y="151154"/>
                    <a:pt x="419958" y="151707"/>
                    <a:pt x="422637" y="152839"/>
                  </a:cubicBezTo>
                  <a:cubicBezTo>
                    <a:pt x="427913" y="155013"/>
                    <a:pt x="431915" y="159463"/>
                    <a:pt x="433520" y="164938"/>
                  </a:cubicBezTo>
                  <a:cubicBezTo>
                    <a:pt x="434432" y="167811"/>
                    <a:pt x="434901" y="170987"/>
                    <a:pt x="434901" y="174412"/>
                  </a:cubicBezTo>
                  <a:lnTo>
                    <a:pt x="434901" y="213802"/>
                  </a:lnTo>
                  <a:lnTo>
                    <a:pt x="430095" y="213802"/>
                  </a:lnTo>
                  <a:cubicBezTo>
                    <a:pt x="429255" y="213844"/>
                    <a:pt x="428418" y="213673"/>
                    <a:pt x="427664" y="213305"/>
                  </a:cubicBezTo>
                  <a:cubicBezTo>
                    <a:pt x="427112" y="212946"/>
                    <a:pt x="426670" y="212255"/>
                    <a:pt x="426338" y="211261"/>
                  </a:cubicBezTo>
                  <a:lnTo>
                    <a:pt x="425123" y="205405"/>
                  </a:lnTo>
                  <a:lnTo>
                    <a:pt x="420372" y="209438"/>
                  </a:lnTo>
                  <a:cubicBezTo>
                    <a:pt x="417314" y="211739"/>
                    <a:pt x="413787" y="213342"/>
                    <a:pt x="410041" y="214134"/>
                  </a:cubicBezTo>
                  <a:cubicBezTo>
                    <a:pt x="408135" y="214548"/>
                    <a:pt x="406008" y="214769"/>
                    <a:pt x="403688" y="214769"/>
                  </a:cubicBezTo>
                  <a:cubicBezTo>
                    <a:pt x="401285" y="214769"/>
                    <a:pt x="399020" y="214437"/>
                    <a:pt x="396920" y="213802"/>
                  </a:cubicBezTo>
                  <a:cubicBezTo>
                    <a:pt x="392813" y="212576"/>
                    <a:pt x="389446" y="209621"/>
                    <a:pt x="387694" y="205709"/>
                  </a:cubicBezTo>
                  <a:cubicBezTo>
                    <a:pt x="386750" y="203396"/>
                    <a:pt x="386288" y="200914"/>
                    <a:pt x="386341" y="198416"/>
                  </a:cubicBezTo>
                  <a:cubicBezTo>
                    <a:pt x="386341" y="195986"/>
                    <a:pt x="387032" y="193665"/>
                    <a:pt x="388357" y="191428"/>
                  </a:cubicBezTo>
                  <a:cubicBezTo>
                    <a:pt x="389973" y="188907"/>
                    <a:pt x="392208" y="186843"/>
                    <a:pt x="394849" y="185434"/>
                  </a:cubicBezTo>
                  <a:cubicBezTo>
                    <a:pt x="397860" y="183694"/>
                    <a:pt x="401754" y="182257"/>
                    <a:pt x="406588" y="181180"/>
                  </a:cubicBezTo>
                  <a:cubicBezTo>
                    <a:pt x="411395" y="180047"/>
                    <a:pt x="417333" y="179384"/>
                    <a:pt x="424322" y="179246"/>
                  </a:cubicBezTo>
                  <a:lnTo>
                    <a:pt x="424322" y="174412"/>
                  </a:lnTo>
                  <a:cubicBezTo>
                    <a:pt x="424322" y="169634"/>
                    <a:pt x="423300" y="166043"/>
                    <a:pt x="421228" y="163612"/>
                  </a:cubicBezTo>
                  <a:cubicBezTo>
                    <a:pt x="419157" y="161126"/>
                    <a:pt x="416146" y="159911"/>
                    <a:pt x="412168" y="159911"/>
                  </a:cubicBezTo>
                  <a:cubicBezTo>
                    <a:pt x="409489" y="159911"/>
                    <a:pt x="407251" y="160242"/>
                    <a:pt x="405428" y="160933"/>
                  </a:cubicBezTo>
                  <a:cubicBezTo>
                    <a:pt x="403660" y="161568"/>
                    <a:pt x="402113" y="162314"/>
                    <a:pt x="400732" y="163170"/>
                  </a:cubicBezTo>
                  <a:lnTo>
                    <a:pt x="397362" y="165435"/>
                  </a:lnTo>
                  <a:cubicBezTo>
                    <a:pt x="396423" y="166070"/>
                    <a:pt x="395484" y="166402"/>
                    <a:pt x="394545" y="166402"/>
                  </a:cubicBezTo>
                  <a:cubicBezTo>
                    <a:pt x="393827" y="166402"/>
                    <a:pt x="393191" y="166209"/>
                    <a:pt x="392666" y="165849"/>
                  </a:cubicBezTo>
                  <a:cubicBezTo>
                    <a:pt x="392136" y="165451"/>
                    <a:pt x="391686" y="164954"/>
                    <a:pt x="391341" y="164385"/>
                  </a:cubicBezTo>
                  <a:lnTo>
                    <a:pt x="389407" y="160933"/>
                  </a:lnTo>
                  <a:close/>
                  <a:moveTo>
                    <a:pt x="86582" y="45995"/>
                  </a:moveTo>
                  <a:cubicBezTo>
                    <a:pt x="86582" y="52514"/>
                    <a:pt x="85532" y="58508"/>
                    <a:pt x="83488" y="63978"/>
                  </a:cubicBezTo>
                  <a:cubicBezTo>
                    <a:pt x="79681" y="74549"/>
                    <a:pt x="71540" y="82992"/>
                    <a:pt x="61114" y="87181"/>
                  </a:cubicBezTo>
                  <a:cubicBezTo>
                    <a:pt x="55865" y="89335"/>
                    <a:pt x="50009" y="90412"/>
                    <a:pt x="43601" y="90412"/>
                  </a:cubicBezTo>
                  <a:cubicBezTo>
                    <a:pt x="37220" y="90412"/>
                    <a:pt x="31392" y="89335"/>
                    <a:pt x="26116" y="87181"/>
                  </a:cubicBezTo>
                  <a:cubicBezTo>
                    <a:pt x="15721" y="82964"/>
                    <a:pt x="7607" y="74529"/>
                    <a:pt x="3797" y="63978"/>
                  </a:cubicBezTo>
                  <a:cubicBezTo>
                    <a:pt x="1683" y="58221"/>
                    <a:pt x="635" y="52128"/>
                    <a:pt x="703" y="45995"/>
                  </a:cubicBezTo>
                  <a:cubicBezTo>
                    <a:pt x="703" y="39476"/>
                    <a:pt x="1753" y="33482"/>
                    <a:pt x="3797" y="28041"/>
                  </a:cubicBezTo>
                  <a:cubicBezTo>
                    <a:pt x="5869" y="22599"/>
                    <a:pt x="8769" y="17903"/>
                    <a:pt x="12553" y="13953"/>
                  </a:cubicBezTo>
                  <a:cubicBezTo>
                    <a:pt x="16372" y="9967"/>
                    <a:pt x="20982" y="6824"/>
                    <a:pt x="26088" y="4727"/>
                  </a:cubicBezTo>
                  <a:cubicBezTo>
                    <a:pt x="31392" y="2518"/>
                    <a:pt x="37220" y="1440"/>
                    <a:pt x="43601" y="1440"/>
                  </a:cubicBezTo>
                  <a:cubicBezTo>
                    <a:pt x="50009" y="1440"/>
                    <a:pt x="55838" y="2545"/>
                    <a:pt x="61114" y="4727"/>
                  </a:cubicBezTo>
                  <a:cubicBezTo>
                    <a:pt x="66417" y="6937"/>
                    <a:pt x="70947" y="9976"/>
                    <a:pt x="74732" y="13953"/>
                  </a:cubicBezTo>
                  <a:cubicBezTo>
                    <a:pt x="78578" y="18005"/>
                    <a:pt x="81558" y="22798"/>
                    <a:pt x="83488" y="28041"/>
                  </a:cubicBezTo>
                  <a:cubicBezTo>
                    <a:pt x="85610" y="33786"/>
                    <a:pt x="86659" y="39872"/>
                    <a:pt x="86582" y="45995"/>
                  </a:cubicBezTo>
                  <a:close/>
                  <a:moveTo>
                    <a:pt x="74483" y="45995"/>
                  </a:moveTo>
                  <a:cubicBezTo>
                    <a:pt x="74483" y="40637"/>
                    <a:pt x="73765" y="35830"/>
                    <a:pt x="72273" y="31576"/>
                  </a:cubicBezTo>
                  <a:cubicBezTo>
                    <a:pt x="70978" y="27605"/>
                    <a:pt x="68871" y="23945"/>
                    <a:pt x="66086" y="20831"/>
                  </a:cubicBezTo>
                  <a:cubicBezTo>
                    <a:pt x="63394" y="17867"/>
                    <a:pt x="60071" y="15545"/>
                    <a:pt x="56363" y="14036"/>
                  </a:cubicBezTo>
                  <a:cubicBezTo>
                    <a:pt x="52308" y="12408"/>
                    <a:pt x="47970" y="11600"/>
                    <a:pt x="43601" y="11661"/>
                  </a:cubicBezTo>
                  <a:cubicBezTo>
                    <a:pt x="38960" y="11661"/>
                    <a:pt x="34734" y="12434"/>
                    <a:pt x="30895" y="14036"/>
                  </a:cubicBezTo>
                  <a:cubicBezTo>
                    <a:pt x="27175" y="15554"/>
                    <a:pt x="23836" y="17874"/>
                    <a:pt x="21116" y="20831"/>
                  </a:cubicBezTo>
                  <a:cubicBezTo>
                    <a:pt x="18328" y="23953"/>
                    <a:pt x="16221" y="27622"/>
                    <a:pt x="14929" y="31604"/>
                  </a:cubicBezTo>
                  <a:cubicBezTo>
                    <a:pt x="13465" y="35830"/>
                    <a:pt x="12719" y="40637"/>
                    <a:pt x="12719" y="45968"/>
                  </a:cubicBezTo>
                  <a:cubicBezTo>
                    <a:pt x="12719" y="51327"/>
                    <a:pt x="13465" y="56133"/>
                    <a:pt x="14929" y="60387"/>
                  </a:cubicBezTo>
                  <a:cubicBezTo>
                    <a:pt x="16239" y="64360"/>
                    <a:pt x="18345" y="68025"/>
                    <a:pt x="21116" y="71160"/>
                  </a:cubicBezTo>
                  <a:cubicBezTo>
                    <a:pt x="23857" y="74091"/>
                    <a:pt x="27203" y="76391"/>
                    <a:pt x="30922" y="77899"/>
                  </a:cubicBezTo>
                  <a:cubicBezTo>
                    <a:pt x="34734" y="79446"/>
                    <a:pt x="38933" y="80192"/>
                    <a:pt x="43629" y="80192"/>
                  </a:cubicBezTo>
                  <a:cubicBezTo>
                    <a:pt x="48324" y="80192"/>
                    <a:pt x="52578" y="79446"/>
                    <a:pt x="56363" y="77899"/>
                  </a:cubicBezTo>
                  <a:cubicBezTo>
                    <a:pt x="60061" y="76397"/>
                    <a:pt x="63381" y="74096"/>
                    <a:pt x="66086" y="71160"/>
                  </a:cubicBezTo>
                  <a:cubicBezTo>
                    <a:pt x="68867" y="68028"/>
                    <a:pt x="70982" y="64362"/>
                    <a:pt x="72301" y="60387"/>
                  </a:cubicBezTo>
                  <a:cubicBezTo>
                    <a:pt x="73765" y="56133"/>
                    <a:pt x="74511" y="51327"/>
                    <a:pt x="74511" y="45995"/>
                  </a:cubicBezTo>
                  <a:close/>
                  <a:moveTo>
                    <a:pt x="146909" y="27930"/>
                  </a:moveTo>
                  <a:lnTo>
                    <a:pt x="146909" y="89501"/>
                  </a:lnTo>
                  <a:lnTo>
                    <a:pt x="140501" y="89501"/>
                  </a:lnTo>
                  <a:cubicBezTo>
                    <a:pt x="138954" y="89501"/>
                    <a:pt x="138015" y="88755"/>
                    <a:pt x="137600" y="87263"/>
                  </a:cubicBezTo>
                  <a:lnTo>
                    <a:pt x="136744" y="80634"/>
                  </a:lnTo>
                  <a:cubicBezTo>
                    <a:pt x="134167" y="83517"/>
                    <a:pt x="131123" y="85945"/>
                    <a:pt x="127739" y="87816"/>
                  </a:cubicBezTo>
                  <a:cubicBezTo>
                    <a:pt x="124424" y="89584"/>
                    <a:pt x="120612" y="90468"/>
                    <a:pt x="116331" y="90468"/>
                  </a:cubicBezTo>
                  <a:cubicBezTo>
                    <a:pt x="112961" y="90468"/>
                    <a:pt x="109978" y="89915"/>
                    <a:pt x="107381" y="88810"/>
                  </a:cubicBezTo>
                  <a:cubicBezTo>
                    <a:pt x="104912" y="87745"/>
                    <a:pt x="102713" y="86141"/>
                    <a:pt x="100945" y="84114"/>
                  </a:cubicBezTo>
                  <a:cubicBezTo>
                    <a:pt x="99132" y="81956"/>
                    <a:pt x="97787" y="79445"/>
                    <a:pt x="96995" y="76739"/>
                  </a:cubicBezTo>
                  <a:cubicBezTo>
                    <a:pt x="96167" y="73867"/>
                    <a:pt x="95725" y="70662"/>
                    <a:pt x="95725" y="67209"/>
                  </a:cubicBezTo>
                  <a:lnTo>
                    <a:pt x="95725" y="27903"/>
                  </a:lnTo>
                  <a:lnTo>
                    <a:pt x="106525" y="27903"/>
                  </a:lnTo>
                  <a:lnTo>
                    <a:pt x="106525" y="67182"/>
                  </a:lnTo>
                  <a:cubicBezTo>
                    <a:pt x="106525" y="71822"/>
                    <a:pt x="107575" y="75441"/>
                    <a:pt x="109702" y="77982"/>
                  </a:cubicBezTo>
                  <a:cubicBezTo>
                    <a:pt x="111829" y="80551"/>
                    <a:pt x="115116" y="81822"/>
                    <a:pt x="119480" y="81822"/>
                  </a:cubicBezTo>
                  <a:cubicBezTo>
                    <a:pt x="122684" y="81822"/>
                    <a:pt x="125667" y="81076"/>
                    <a:pt x="128402" y="79557"/>
                  </a:cubicBezTo>
                  <a:cubicBezTo>
                    <a:pt x="131327" y="77923"/>
                    <a:pt x="133945" y="75792"/>
                    <a:pt x="136136" y="73259"/>
                  </a:cubicBezTo>
                  <a:lnTo>
                    <a:pt x="136136" y="27903"/>
                  </a:lnTo>
                  <a:lnTo>
                    <a:pt x="146937" y="27903"/>
                  </a:lnTo>
                  <a:close/>
                  <a:moveTo>
                    <a:pt x="170692" y="40278"/>
                  </a:moveTo>
                  <a:cubicBezTo>
                    <a:pt x="172320" y="36503"/>
                    <a:pt x="174774" y="33143"/>
                    <a:pt x="177874" y="30444"/>
                  </a:cubicBezTo>
                  <a:cubicBezTo>
                    <a:pt x="180785" y="28025"/>
                    <a:pt x="184477" y="26749"/>
                    <a:pt x="188260" y="26853"/>
                  </a:cubicBezTo>
                  <a:cubicBezTo>
                    <a:pt x="189558" y="26853"/>
                    <a:pt x="190801" y="26991"/>
                    <a:pt x="191961" y="27267"/>
                  </a:cubicBezTo>
                  <a:cubicBezTo>
                    <a:pt x="193177" y="27544"/>
                    <a:pt x="194254" y="28013"/>
                    <a:pt x="195193" y="28621"/>
                  </a:cubicBezTo>
                  <a:lnTo>
                    <a:pt x="194365" y="36687"/>
                  </a:lnTo>
                  <a:cubicBezTo>
                    <a:pt x="194116" y="37709"/>
                    <a:pt x="193536" y="38206"/>
                    <a:pt x="192541" y="38206"/>
                  </a:cubicBezTo>
                  <a:cubicBezTo>
                    <a:pt x="191989" y="38206"/>
                    <a:pt x="191160" y="38095"/>
                    <a:pt x="190055" y="37847"/>
                  </a:cubicBezTo>
                  <a:cubicBezTo>
                    <a:pt x="187081" y="37216"/>
                    <a:pt x="183992" y="37388"/>
                    <a:pt x="181106" y="38344"/>
                  </a:cubicBezTo>
                  <a:cubicBezTo>
                    <a:pt x="179591" y="38902"/>
                    <a:pt x="178209" y="39767"/>
                    <a:pt x="177045" y="40885"/>
                  </a:cubicBezTo>
                  <a:cubicBezTo>
                    <a:pt x="175885" y="41990"/>
                    <a:pt x="174808" y="43371"/>
                    <a:pt x="173813" y="45029"/>
                  </a:cubicBezTo>
                  <a:cubicBezTo>
                    <a:pt x="172902" y="46631"/>
                    <a:pt x="172046" y="48509"/>
                    <a:pt x="171272" y="50608"/>
                  </a:cubicBezTo>
                  <a:lnTo>
                    <a:pt x="171272" y="89501"/>
                  </a:lnTo>
                  <a:lnTo>
                    <a:pt x="160389" y="89501"/>
                  </a:lnTo>
                  <a:lnTo>
                    <a:pt x="160389" y="27930"/>
                  </a:lnTo>
                  <a:lnTo>
                    <a:pt x="166604" y="27930"/>
                  </a:lnTo>
                  <a:cubicBezTo>
                    <a:pt x="167764" y="27930"/>
                    <a:pt x="168593" y="28151"/>
                    <a:pt x="169035" y="28621"/>
                  </a:cubicBezTo>
                  <a:cubicBezTo>
                    <a:pt x="169477" y="29063"/>
                    <a:pt x="169781" y="29836"/>
                    <a:pt x="169946" y="30914"/>
                  </a:cubicBezTo>
                  <a:lnTo>
                    <a:pt x="170664" y="40278"/>
                  </a:lnTo>
                  <a:close/>
                  <a:moveTo>
                    <a:pt x="339631" y="2435"/>
                  </a:moveTo>
                  <a:lnTo>
                    <a:pt x="312451" y="89501"/>
                  </a:lnTo>
                  <a:lnTo>
                    <a:pt x="301899" y="89501"/>
                  </a:lnTo>
                  <a:lnTo>
                    <a:pt x="279829" y="23069"/>
                  </a:lnTo>
                  <a:cubicBezTo>
                    <a:pt x="279387" y="21629"/>
                    <a:pt x="279000" y="20173"/>
                    <a:pt x="278668" y="18704"/>
                  </a:cubicBezTo>
                  <a:cubicBezTo>
                    <a:pt x="278296" y="20168"/>
                    <a:pt x="277889" y="21623"/>
                    <a:pt x="277453" y="23069"/>
                  </a:cubicBezTo>
                  <a:lnTo>
                    <a:pt x="255272" y="89501"/>
                  </a:lnTo>
                  <a:lnTo>
                    <a:pt x="244693" y="89501"/>
                  </a:lnTo>
                  <a:lnTo>
                    <a:pt x="217567" y="2407"/>
                  </a:lnTo>
                  <a:lnTo>
                    <a:pt x="227346" y="2407"/>
                  </a:lnTo>
                  <a:cubicBezTo>
                    <a:pt x="228395" y="2407"/>
                    <a:pt x="229279" y="2683"/>
                    <a:pt x="229970" y="3208"/>
                  </a:cubicBezTo>
                  <a:cubicBezTo>
                    <a:pt x="230688" y="3761"/>
                    <a:pt x="231158" y="4396"/>
                    <a:pt x="231351" y="5225"/>
                  </a:cubicBezTo>
                  <a:lnTo>
                    <a:pt x="249361" y="65718"/>
                  </a:lnTo>
                  <a:lnTo>
                    <a:pt x="250134" y="69254"/>
                  </a:lnTo>
                  <a:lnTo>
                    <a:pt x="250935" y="73286"/>
                  </a:lnTo>
                  <a:lnTo>
                    <a:pt x="251764" y="69254"/>
                  </a:lnTo>
                  <a:lnTo>
                    <a:pt x="252814" y="65746"/>
                  </a:lnTo>
                  <a:lnTo>
                    <a:pt x="273282" y="5225"/>
                  </a:lnTo>
                  <a:cubicBezTo>
                    <a:pt x="273558" y="4534"/>
                    <a:pt x="274000" y="3899"/>
                    <a:pt x="274691" y="3319"/>
                  </a:cubicBezTo>
                  <a:cubicBezTo>
                    <a:pt x="275437" y="2711"/>
                    <a:pt x="276293" y="2407"/>
                    <a:pt x="277315" y="2407"/>
                  </a:cubicBezTo>
                  <a:lnTo>
                    <a:pt x="280713" y="2407"/>
                  </a:lnTo>
                  <a:cubicBezTo>
                    <a:pt x="281762" y="2407"/>
                    <a:pt x="282618" y="2683"/>
                    <a:pt x="283254" y="3208"/>
                  </a:cubicBezTo>
                  <a:cubicBezTo>
                    <a:pt x="283908" y="3743"/>
                    <a:pt x="284411" y="4437"/>
                    <a:pt x="284718" y="5225"/>
                  </a:cubicBezTo>
                  <a:lnTo>
                    <a:pt x="305158" y="65718"/>
                  </a:lnTo>
                  <a:cubicBezTo>
                    <a:pt x="305899" y="68099"/>
                    <a:pt x="306526" y="70514"/>
                    <a:pt x="307037" y="72955"/>
                  </a:cubicBezTo>
                  <a:cubicBezTo>
                    <a:pt x="307407" y="70531"/>
                    <a:pt x="307888" y="68126"/>
                    <a:pt x="308473" y="65746"/>
                  </a:cubicBezTo>
                  <a:lnTo>
                    <a:pt x="326538" y="5225"/>
                  </a:lnTo>
                  <a:cubicBezTo>
                    <a:pt x="326754" y="4451"/>
                    <a:pt x="327221" y="3771"/>
                    <a:pt x="327864" y="3291"/>
                  </a:cubicBezTo>
                  <a:cubicBezTo>
                    <a:pt x="328610" y="2711"/>
                    <a:pt x="329466" y="2407"/>
                    <a:pt x="330488" y="2407"/>
                  </a:cubicBezTo>
                  <a:lnTo>
                    <a:pt x="339659" y="2407"/>
                  </a:lnTo>
                  <a:close/>
                  <a:moveTo>
                    <a:pt x="365458" y="26964"/>
                  </a:moveTo>
                  <a:cubicBezTo>
                    <a:pt x="369961" y="26964"/>
                    <a:pt x="374021" y="27709"/>
                    <a:pt x="377612" y="29229"/>
                  </a:cubicBezTo>
                  <a:cubicBezTo>
                    <a:pt x="384844" y="32162"/>
                    <a:pt x="390379" y="38184"/>
                    <a:pt x="392694" y="45636"/>
                  </a:cubicBezTo>
                  <a:cubicBezTo>
                    <a:pt x="394075" y="49503"/>
                    <a:pt x="394738" y="53868"/>
                    <a:pt x="394738" y="58702"/>
                  </a:cubicBezTo>
                  <a:cubicBezTo>
                    <a:pt x="394738" y="63563"/>
                    <a:pt x="394048" y="67928"/>
                    <a:pt x="392694" y="71822"/>
                  </a:cubicBezTo>
                  <a:cubicBezTo>
                    <a:pt x="390366" y="79254"/>
                    <a:pt x="384830" y="85253"/>
                    <a:pt x="377612" y="88175"/>
                  </a:cubicBezTo>
                  <a:cubicBezTo>
                    <a:pt x="374021" y="89611"/>
                    <a:pt x="369961" y="90357"/>
                    <a:pt x="365458" y="90357"/>
                  </a:cubicBezTo>
                  <a:cubicBezTo>
                    <a:pt x="360928" y="90357"/>
                    <a:pt x="356840" y="89611"/>
                    <a:pt x="353194" y="88147"/>
                  </a:cubicBezTo>
                  <a:cubicBezTo>
                    <a:pt x="349683" y="86728"/>
                    <a:pt x="346526" y="84560"/>
                    <a:pt x="343940" y="81794"/>
                  </a:cubicBezTo>
                  <a:cubicBezTo>
                    <a:pt x="341399" y="79032"/>
                    <a:pt x="339438" y="75717"/>
                    <a:pt x="338057" y="71822"/>
                  </a:cubicBezTo>
                  <a:cubicBezTo>
                    <a:pt x="336703" y="67928"/>
                    <a:pt x="336040" y="63536"/>
                    <a:pt x="336040" y="58702"/>
                  </a:cubicBezTo>
                  <a:cubicBezTo>
                    <a:pt x="336040" y="53868"/>
                    <a:pt x="336703" y="49503"/>
                    <a:pt x="338057" y="45636"/>
                  </a:cubicBezTo>
                  <a:cubicBezTo>
                    <a:pt x="339438" y="41686"/>
                    <a:pt x="341372" y="38344"/>
                    <a:pt x="343940" y="35609"/>
                  </a:cubicBezTo>
                  <a:cubicBezTo>
                    <a:pt x="346509" y="32847"/>
                    <a:pt x="349575" y="30720"/>
                    <a:pt x="353194" y="29229"/>
                  </a:cubicBezTo>
                  <a:cubicBezTo>
                    <a:pt x="356840" y="27709"/>
                    <a:pt x="360928" y="26964"/>
                    <a:pt x="365458" y="26964"/>
                  </a:cubicBezTo>
                  <a:close/>
                  <a:moveTo>
                    <a:pt x="365458" y="81905"/>
                  </a:moveTo>
                  <a:cubicBezTo>
                    <a:pt x="371535" y="81905"/>
                    <a:pt x="376065" y="79888"/>
                    <a:pt x="379076" y="75828"/>
                  </a:cubicBezTo>
                  <a:cubicBezTo>
                    <a:pt x="382059" y="71740"/>
                    <a:pt x="383579" y="66049"/>
                    <a:pt x="383579" y="58757"/>
                  </a:cubicBezTo>
                  <a:cubicBezTo>
                    <a:pt x="383579" y="51409"/>
                    <a:pt x="382059" y="45719"/>
                    <a:pt x="379076" y="41631"/>
                  </a:cubicBezTo>
                  <a:cubicBezTo>
                    <a:pt x="376065" y="37515"/>
                    <a:pt x="371535" y="35471"/>
                    <a:pt x="365458" y="35471"/>
                  </a:cubicBezTo>
                  <a:cubicBezTo>
                    <a:pt x="362365" y="35471"/>
                    <a:pt x="359685" y="36024"/>
                    <a:pt x="357365" y="37046"/>
                  </a:cubicBezTo>
                  <a:cubicBezTo>
                    <a:pt x="355139" y="38100"/>
                    <a:pt x="353188" y="39661"/>
                    <a:pt x="351675" y="41603"/>
                  </a:cubicBezTo>
                  <a:cubicBezTo>
                    <a:pt x="350155" y="43592"/>
                    <a:pt x="349023" y="46051"/>
                    <a:pt x="348250" y="48979"/>
                  </a:cubicBezTo>
                  <a:cubicBezTo>
                    <a:pt x="347531" y="51851"/>
                    <a:pt x="347145" y="55111"/>
                    <a:pt x="347145" y="58757"/>
                  </a:cubicBezTo>
                  <a:cubicBezTo>
                    <a:pt x="347145" y="66049"/>
                    <a:pt x="348664" y="71740"/>
                    <a:pt x="351675" y="75828"/>
                  </a:cubicBezTo>
                  <a:cubicBezTo>
                    <a:pt x="354713" y="79888"/>
                    <a:pt x="359299" y="81905"/>
                    <a:pt x="365458" y="81905"/>
                  </a:cubicBezTo>
                  <a:close/>
                  <a:moveTo>
                    <a:pt x="415096" y="40278"/>
                  </a:moveTo>
                  <a:cubicBezTo>
                    <a:pt x="416723" y="36503"/>
                    <a:pt x="419179" y="33143"/>
                    <a:pt x="422278" y="30444"/>
                  </a:cubicBezTo>
                  <a:cubicBezTo>
                    <a:pt x="425189" y="28025"/>
                    <a:pt x="428880" y="26749"/>
                    <a:pt x="432664" y="26853"/>
                  </a:cubicBezTo>
                  <a:cubicBezTo>
                    <a:pt x="433962" y="26853"/>
                    <a:pt x="435178" y="26991"/>
                    <a:pt x="436365" y="27267"/>
                  </a:cubicBezTo>
                  <a:cubicBezTo>
                    <a:pt x="437581" y="27544"/>
                    <a:pt x="438658" y="28013"/>
                    <a:pt x="439570" y="28621"/>
                  </a:cubicBezTo>
                  <a:lnTo>
                    <a:pt x="438796" y="36687"/>
                  </a:lnTo>
                  <a:cubicBezTo>
                    <a:pt x="438547" y="37709"/>
                    <a:pt x="437940" y="38206"/>
                    <a:pt x="436973" y="38206"/>
                  </a:cubicBezTo>
                  <a:cubicBezTo>
                    <a:pt x="436421" y="38206"/>
                    <a:pt x="435592" y="38095"/>
                    <a:pt x="434487" y="37847"/>
                  </a:cubicBezTo>
                  <a:cubicBezTo>
                    <a:pt x="431512" y="37215"/>
                    <a:pt x="428424" y="37387"/>
                    <a:pt x="425537" y="38344"/>
                  </a:cubicBezTo>
                  <a:cubicBezTo>
                    <a:pt x="424024" y="38902"/>
                    <a:pt x="422640" y="39767"/>
                    <a:pt x="421477" y="40885"/>
                  </a:cubicBezTo>
                  <a:cubicBezTo>
                    <a:pt x="420289" y="41990"/>
                    <a:pt x="419212" y="43371"/>
                    <a:pt x="418245" y="45029"/>
                  </a:cubicBezTo>
                  <a:cubicBezTo>
                    <a:pt x="417242" y="46813"/>
                    <a:pt x="416391" y="48680"/>
                    <a:pt x="415704" y="50608"/>
                  </a:cubicBezTo>
                  <a:lnTo>
                    <a:pt x="415704" y="89501"/>
                  </a:lnTo>
                  <a:lnTo>
                    <a:pt x="404820" y="89501"/>
                  </a:lnTo>
                  <a:lnTo>
                    <a:pt x="404820" y="27930"/>
                  </a:lnTo>
                  <a:lnTo>
                    <a:pt x="411008" y="27930"/>
                  </a:lnTo>
                  <a:cubicBezTo>
                    <a:pt x="412196" y="27930"/>
                    <a:pt x="412997" y="28151"/>
                    <a:pt x="413439" y="28621"/>
                  </a:cubicBezTo>
                  <a:cubicBezTo>
                    <a:pt x="413908" y="29063"/>
                    <a:pt x="414212" y="29836"/>
                    <a:pt x="414350" y="30914"/>
                  </a:cubicBezTo>
                  <a:lnTo>
                    <a:pt x="415096" y="40278"/>
                  </a:lnTo>
                  <a:close/>
                  <a:moveTo>
                    <a:pt x="456640" y="-24"/>
                  </a:moveTo>
                  <a:lnTo>
                    <a:pt x="456640" y="89501"/>
                  </a:lnTo>
                  <a:lnTo>
                    <a:pt x="445812" y="89501"/>
                  </a:lnTo>
                  <a:lnTo>
                    <a:pt x="445812" y="4"/>
                  </a:lnTo>
                  <a:lnTo>
                    <a:pt x="456640" y="4"/>
                  </a:lnTo>
                  <a:close/>
                  <a:moveTo>
                    <a:pt x="510642" y="42598"/>
                  </a:moveTo>
                  <a:cubicBezTo>
                    <a:pt x="508971" y="40179"/>
                    <a:pt x="506709" y="38229"/>
                    <a:pt x="504068" y="36935"/>
                  </a:cubicBezTo>
                  <a:cubicBezTo>
                    <a:pt x="501588" y="35808"/>
                    <a:pt x="498892" y="35242"/>
                    <a:pt x="496168" y="35278"/>
                  </a:cubicBezTo>
                  <a:cubicBezTo>
                    <a:pt x="490450" y="35278"/>
                    <a:pt x="486058" y="37350"/>
                    <a:pt x="482992" y="41438"/>
                  </a:cubicBezTo>
                  <a:cubicBezTo>
                    <a:pt x="479898" y="45526"/>
                    <a:pt x="478352" y="51382"/>
                    <a:pt x="478352" y="58923"/>
                  </a:cubicBezTo>
                  <a:cubicBezTo>
                    <a:pt x="478352" y="62956"/>
                    <a:pt x="478711" y="66381"/>
                    <a:pt x="479401" y="69254"/>
                  </a:cubicBezTo>
                  <a:cubicBezTo>
                    <a:pt x="479951" y="71784"/>
                    <a:pt x="480981" y="74185"/>
                    <a:pt x="482440" y="76325"/>
                  </a:cubicBezTo>
                  <a:cubicBezTo>
                    <a:pt x="483691" y="78076"/>
                    <a:pt x="485390" y="79460"/>
                    <a:pt x="487356" y="80330"/>
                  </a:cubicBezTo>
                  <a:cubicBezTo>
                    <a:pt x="489290" y="81159"/>
                    <a:pt x="491500" y="81601"/>
                    <a:pt x="493986" y="81601"/>
                  </a:cubicBezTo>
                  <a:cubicBezTo>
                    <a:pt x="497549" y="81601"/>
                    <a:pt x="500643" y="80772"/>
                    <a:pt x="503267" y="79170"/>
                  </a:cubicBezTo>
                  <a:cubicBezTo>
                    <a:pt x="506143" y="77370"/>
                    <a:pt x="508645" y="75035"/>
                    <a:pt x="510642" y="72292"/>
                  </a:cubicBezTo>
                  <a:lnTo>
                    <a:pt x="510642" y="42598"/>
                  </a:lnTo>
                  <a:close/>
                  <a:moveTo>
                    <a:pt x="521443" y="-24"/>
                  </a:moveTo>
                  <a:lnTo>
                    <a:pt x="521443" y="89501"/>
                  </a:lnTo>
                  <a:lnTo>
                    <a:pt x="515007" y="89501"/>
                  </a:lnTo>
                  <a:cubicBezTo>
                    <a:pt x="513460" y="89501"/>
                    <a:pt x="512521" y="88755"/>
                    <a:pt x="512079" y="87263"/>
                  </a:cubicBezTo>
                  <a:lnTo>
                    <a:pt x="511112" y="79778"/>
                  </a:lnTo>
                  <a:cubicBezTo>
                    <a:pt x="508595" y="82839"/>
                    <a:pt x="505557" y="85430"/>
                    <a:pt x="502134" y="87429"/>
                  </a:cubicBezTo>
                  <a:cubicBezTo>
                    <a:pt x="498571" y="89432"/>
                    <a:pt x="494536" y="90443"/>
                    <a:pt x="490450" y="90357"/>
                  </a:cubicBezTo>
                  <a:cubicBezTo>
                    <a:pt x="483824" y="90634"/>
                    <a:pt x="477484" y="87640"/>
                    <a:pt x="473490" y="82347"/>
                  </a:cubicBezTo>
                  <a:cubicBezTo>
                    <a:pt x="471474" y="79695"/>
                    <a:pt x="469899" y="76408"/>
                    <a:pt x="468822" y="72485"/>
                  </a:cubicBezTo>
                  <a:cubicBezTo>
                    <a:pt x="466593" y="63890"/>
                    <a:pt x="466659" y="54860"/>
                    <a:pt x="469015" y="46299"/>
                  </a:cubicBezTo>
                  <a:cubicBezTo>
                    <a:pt x="470109" y="42599"/>
                    <a:pt x="471880" y="39133"/>
                    <a:pt x="474236" y="36079"/>
                  </a:cubicBezTo>
                  <a:cubicBezTo>
                    <a:pt x="478912" y="30095"/>
                    <a:pt x="486144" y="26674"/>
                    <a:pt x="493737" y="26853"/>
                  </a:cubicBezTo>
                  <a:cubicBezTo>
                    <a:pt x="500159" y="26680"/>
                    <a:pt x="506336" y="29324"/>
                    <a:pt x="510642" y="34090"/>
                  </a:cubicBezTo>
                  <a:lnTo>
                    <a:pt x="510642" y="-24"/>
                  </a:lnTo>
                  <a:lnTo>
                    <a:pt x="521443" y="-24"/>
                  </a:lnTo>
                  <a:close/>
                  <a:moveTo>
                    <a:pt x="102133" y="152232"/>
                  </a:moveTo>
                  <a:lnTo>
                    <a:pt x="102133" y="213802"/>
                  </a:lnTo>
                  <a:lnTo>
                    <a:pt x="91333" y="213802"/>
                  </a:lnTo>
                  <a:lnTo>
                    <a:pt x="91333" y="152232"/>
                  </a:lnTo>
                  <a:lnTo>
                    <a:pt x="102133" y="152232"/>
                  </a:lnTo>
                  <a:close/>
                  <a:moveTo>
                    <a:pt x="104453" y="132896"/>
                  </a:moveTo>
                  <a:cubicBezTo>
                    <a:pt x="104453" y="133973"/>
                    <a:pt x="104232" y="134967"/>
                    <a:pt x="103790" y="135907"/>
                  </a:cubicBezTo>
                  <a:cubicBezTo>
                    <a:pt x="103376" y="136791"/>
                    <a:pt x="102824" y="137592"/>
                    <a:pt x="102078" y="138337"/>
                  </a:cubicBezTo>
                  <a:cubicBezTo>
                    <a:pt x="101387" y="139028"/>
                    <a:pt x="100559" y="139553"/>
                    <a:pt x="99592" y="139967"/>
                  </a:cubicBezTo>
                  <a:cubicBezTo>
                    <a:pt x="97692" y="140807"/>
                    <a:pt x="95525" y="140807"/>
                    <a:pt x="93625" y="139967"/>
                  </a:cubicBezTo>
                  <a:cubicBezTo>
                    <a:pt x="91837" y="139151"/>
                    <a:pt x="90412" y="137706"/>
                    <a:pt x="89620" y="135907"/>
                  </a:cubicBezTo>
                  <a:cubicBezTo>
                    <a:pt x="88780" y="134006"/>
                    <a:pt x="88780" y="131840"/>
                    <a:pt x="89620" y="129940"/>
                  </a:cubicBezTo>
                  <a:cubicBezTo>
                    <a:pt x="90034" y="128973"/>
                    <a:pt x="90587" y="128145"/>
                    <a:pt x="91277" y="127454"/>
                  </a:cubicBezTo>
                  <a:cubicBezTo>
                    <a:pt x="91968" y="126708"/>
                    <a:pt x="92741" y="126156"/>
                    <a:pt x="93625" y="125742"/>
                  </a:cubicBezTo>
                  <a:cubicBezTo>
                    <a:pt x="95525" y="124901"/>
                    <a:pt x="97692" y="124901"/>
                    <a:pt x="99592" y="125742"/>
                  </a:cubicBezTo>
                  <a:cubicBezTo>
                    <a:pt x="100559" y="126156"/>
                    <a:pt x="101387" y="126708"/>
                    <a:pt x="102078" y="127454"/>
                  </a:cubicBezTo>
                  <a:cubicBezTo>
                    <a:pt x="102824" y="128145"/>
                    <a:pt x="103376" y="128973"/>
                    <a:pt x="103790" y="129940"/>
                  </a:cubicBezTo>
                  <a:cubicBezTo>
                    <a:pt x="104232" y="130879"/>
                    <a:pt x="104453" y="131874"/>
                    <a:pt x="104453" y="132923"/>
                  </a:cubicBezTo>
                  <a:close/>
                  <a:moveTo>
                    <a:pt x="126468" y="161181"/>
                  </a:moveTo>
                  <a:cubicBezTo>
                    <a:pt x="127822" y="159690"/>
                    <a:pt x="129231" y="158309"/>
                    <a:pt x="130722" y="157093"/>
                  </a:cubicBezTo>
                  <a:cubicBezTo>
                    <a:pt x="133699" y="154709"/>
                    <a:pt x="137143" y="152978"/>
                    <a:pt x="140832" y="152011"/>
                  </a:cubicBezTo>
                  <a:cubicBezTo>
                    <a:pt x="145811" y="150770"/>
                    <a:pt x="151052" y="151108"/>
                    <a:pt x="155831" y="152977"/>
                  </a:cubicBezTo>
                  <a:cubicBezTo>
                    <a:pt x="158428" y="154082"/>
                    <a:pt x="160582" y="155657"/>
                    <a:pt x="162267" y="157701"/>
                  </a:cubicBezTo>
                  <a:cubicBezTo>
                    <a:pt x="164007" y="159745"/>
                    <a:pt x="165333" y="162176"/>
                    <a:pt x="166217" y="165076"/>
                  </a:cubicBezTo>
                  <a:cubicBezTo>
                    <a:pt x="167101" y="167949"/>
                    <a:pt x="167571" y="171125"/>
                    <a:pt x="167571" y="174606"/>
                  </a:cubicBezTo>
                  <a:lnTo>
                    <a:pt x="167571" y="213802"/>
                  </a:lnTo>
                  <a:lnTo>
                    <a:pt x="156687" y="213802"/>
                  </a:lnTo>
                  <a:lnTo>
                    <a:pt x="156687" y="174606"/>
                  </a:lnTo>
                  <a:cubicBezTo>
                    <a:pt x="156687" y="169938"/>
                    <a:pt x="155583" y="166319"/>
                    <a:pt x="153456" y="163778"/>
                  </a:cubicBezTo>
                  <a:cubicBezTo>
                    <a:pt x="151356" y="161209"/>
                    <a:pt x="148125" y="159911"/>
                    <a:pt x="143788" y="159911"/>
                  </a:cubicBezTo>
                  <a:cubicBezTo>
                    <a:pt x="140611" y="159911"/>
                    <a:pt x="137600" y="160656"/>
                    <a:pt x="134810" y="162203"/>
                  </a:cubicBezTo>
                  <a:cubicBezTo>
                    <a:pt x="132048" y="163750"/>
                    <a:pt x="129507" y="165822"/>
                    <a:pt x="127159" y="168474"/>
                  </a:cubicBezTo>
                  <a:lnTo>
                    <a:pt x="127159" y="213802"/>
                  </a:lnTo>
                  <a:lnTo>
                    <a:pt x="116276" y="213802"/>
                  </a:lnTo>
                  <a:lnTo>
                    <a:pt x="116276" y="152232"/>
                  </a:lnTo>
                  <a:lnTo>
                    <a:pt x="122767" y="152232"/>
                  </a:lnTo>
                  <a:cubicBezTo>
                    <a:pt x="124314" y="152232"/>
                    <a:pt x="125253" y="153005"/>
                    <a:pt x="125640" y="154497"/>
                  </a:cubicBezTo>
                  <a:lnTo>
                    <a:pt x="126468" y="161181"/>
                  </a:lnTo>
                  <a:close/>
                  <a:moveTo>
                    <a:pt x="285850" y="170297"/>
                  </a:moveTo>
                  <a:cubicBezTo>
                    <a:pt x="285850" y="176816"/>
                    <a:pt x="284828" y="182727"/>
                    <a:pt x="282784" y="188086"/>
                  </a:cubicBezTo>
                  <a:cubicBezTo>
                    <a:pt x="280853" y="193230"/>
                    <a:pt x="277873" y="197915"/>
                    <a:pt x="274028" y="201842"/>
                  </a:cubicBezTo>
                  <a:cubicBezTo>
                    <a:pt x="270244" y="205626"/>
                    <a:pt x="265741" y="208609"/>
                    <a:pt x="260410" y="210681"/>
                  </a:cubicBezTo>
                  <a:cubicBezTo>
                    <a:pt x="255162" y="212780"/>
                    <a:pt x="249306" y="213802"/>
                    <a:pt x="242925" y="213802"/>
                  </a:cubicBezTo>
                  <a:lnTo>
                    <a:pt x="210386" y="213802"/>
                  </a:lnTo>
                  <a:lnTo>
                    <a:pt x="210386" y="126708"/>
                  </a:lnTo>
                  <a:lnTo>
                    <a:pt x="242897" y="126708"/>
                  </a:lnTo>
                  <a:cubicBezTo>
                    <a:pt x="249278" y="126708"/>
                    <a:pt x="255106" y="127786"/>
                    <a:pt x="260382" y="129885"/>
                  </a:cubicBezTo>
                  <a:cubicBezTo>
                    <a:pt x="270777" y="133798"/>
                    <a:pt x="278945" y="142049"/>
                    <a:pt x="282757" y="152480"/>
                  </a:cubicBezTo>
                  <a:cubicBezTo>
                    <a:pt x="284884" y="158176"/>
                    <a:pt x="285933" y="164217"/>
                    <a:pt x="285850" y="170297"/>
                  </a:cubicBezTo>
                  <a:close/>
                  <a:moveTo>
                    <a:pt x="273779" y="170297"/>
                  </a:moveTo>
                  <a:cubicBezTo>
                    <a:pt x="273779" y="164938"/>
                    <a:pt x="273061" y="160159"/>
                    <a:pt x="271569" y="155933"/>
                  </a:cubicBezTo>
                  <a:cubicBezTo>
                    <a:pt x="270274" y="151984"/>
                    <a:pt x="268177" y="148345"/>
                    <a:pt x="265410" y="145243"/>
                  </a:cubicBezTo>
                  <a:cubicBezTo>
                    <a:pt x="262705" y="142307"/>
                    <a:pt x="259371" y="140022"/>
                    <a:pt x="255659" y="138558"/>
                  </a:cubicBezTo>
                  <a:cubicBezTo>
                    <a:pt x="251601" y="136981"/>
                    <a:pt x="247278" y="136202"/>
                    <a:pt x="242925" y="136266"/>
                  </a:cubicBezTo>
                  <a:lnTo>
                    <a:pt x="222208" y="136266"/>
                  </a:lnTo>
                  <a:lnTo>
                    <a:pt x="222208" y="204272"/>
                  </a:lnTo>
                  <a:lnTo>
                    <a:pt x="242925" y="204272"/>
                  </a:lnTo>
                  <a:cubicBezTo>
                    <a:pt x="247621" y="204272"/>
                    <a:pt x="251875" y="203499"/>
                    <a:pt x="255659" y="201952"/>
                  </a:cubicBezTo>
                  <a:cubicBezTo>
                    <a:pt x="259360" y="200494"/>
                    <a:pt x="262692" y="198229"/>
                    <a:pt x="265410" y="195323"/>
                  </a:cubicBezTo>
                  <a:cubicBezTo>
                    <a:pt x="268186" y="192223"/>
                    <a:pt x="270293" y="188584"/>
                    <a:pt x="271597" y="184633"/>
                  </a:cubicBezTo>
                  <a:cubicBezTo>
                    <a:pt x="273061" y="180407"/>
                    <a:pt x="273807" y="175628"/>
                    <a:pt x="273807" y="170269"/>
                  </a:cubicBezTo>
                  <a:close/>
                  <a:moveTo>
                    <a:pt x="328472" y="186097"/>
                  </a:moveTo>
                  <a:cubicBezTo>
                    <a:pt x="323500" y="186262"/>
                    <a:pt x="319246" y="186649"/>
                    <a:pt x="315710" y="187312"/>
                  </a:cubicBezTo>
                  <a:cubicBezTo>
                    <a:pt x="312230" y="187920"/>
                    <a:pt x="309357" y="188721"/>
                    <a:pt x="307147" y="189743"/>
                  </a:cubicBezTo>
                  <a:cubicBezTo>
                    <a:pt x="304937" y="190737"/>
                    <a:pt x="303363" y="191953"/>
                    <a:pt x="302341" y="193334"/>
                  </a:cubicBezTo>
                  <a:cubicBezTo>
                    <a:pt x="301374" y="194715"/>
                    <a:pt x="300877" y="196234"/>
                    <a:pt x="300877" y="197947"/>
                  </a:cubicBezTo>
                  <a:cubicBezTo>
                    <a:pt x="300877" y="199549"/>
                    <a:pt x="301153" y="200985"/>
                    <a:pt x="301706" y="202145"/>
                  </a:cubicBezTo>
                  <a:cubicBezTo>
                    <a:pt x="302186" y="203254"/>
                    <a:pt x="302902" y="204244"/>
                    <a:pt x="303805" y="205046"/>
                  </a:cubicBezTo>
                  <a:cubicBezTo>
                    <a:pt x="304744" y="205792"/>
                    <a:pt x="305821" y="206316"/>
                    <a:pt x="307037" y="206703"/>
                  </a:cubicBezTo>
                  <a:cubicBezTo>
                    <a:pt x="308349" y="207019"/>
                    <a:pt x="309694" y="207176"/>
                    <a:pt x="311042" y="207173"/>
                  </a:cubicBezTo>
                  <a:cubicBezTo>
                    <a:pt x="314401" y="207246"/>
                    <a:pt x="317724" y="206477"/>
                    <a:pt x="320710" y="204935"/>
                  </a:cubicBezTo>
                  <a:cubicBezTo>
                    <a:pt x="323596" y="203312"/>
                    <a:pt x="326223" y="201263"/>
                    <a:pt x="328499" y="198858"/>
                  </a:cubicBezTo>
                  <a:lnTo>
                    <a:pt x="328499" y="186097"/>
                  </a:lnTo>
                  <a:close/>
                  <a:moveTo>
                    <a:pt x="293529" y="160933"/>
                  </a:moveTo>
                  <a:cubicBezTo>
                    <a:pt x="296698" y="157810"/>
                    <a:pt x="300427" y="155317"/>
                    <a:pt x="304523" y="153585"/>
                  </a:cubicBezTo>
                  <a:cubicBezTo>
                    <a:pt x="308473" y="151955"/>
                    <a:pt x="312810" y="151154"/>
                    <a:pt x="317589" y="151154"/>
                  </a:cubicBezTo>
                  <a:cubicBezTo>
                    <a:pt x="321041" y="151154"/>
                    <a:pt x="324107" y="151707"/>
                    <a:pt x="326787" y="152839"/>
                  </a:cubicBezTo>
                  <a:cubicBezTo>
                    <a:pt x="332063" y="155013"/>
                    <a:pt x="336065" y="159463"/>
                    <a:pt x="337670" y="164938"/>
                  </a:cubicBezTo>
                  <a:cubicBezTo>
                    <a:pt x="338582" y="167811"/>
                    <a:pt x="339051" y="170987"/>
                    <a:pt x="339051" y="174412"/>
                  </a:cubicBezTo>
                  <a:lnTo>
                    <a:pt x="339051" y="213802"/>
                  </a:lnTo>
                  <a:lnTo>
                    <a:pt x="334245" y="213802"/>
                  </a:lnTo>
                  <a:cubicBezTo>
                    <a:pt x="333405" y="213844"/>
                    <a:pt x="332568" y="213673"/>
                    <a:pt x="331814" y="213305"/>
                  </a:cubicBezTo>
                  <a:cubicBezTo>
                    <a:pt x="331262" y="212946"/>
                    <a:pt x="330820" y="212255"/>
                    <a:pt x="330488" y="211261"/>
                  </a:cubicBezTo>
                  <a:lnTo>
                    <a:pt x="329273" y="205405"/>
                  </a:lnTo>
                  <a:lnTo>
                    <a:pt x="324522" y="209438"/>
                  </a:lnTo>
                  <a:cubicBezTo>
                    <a:pt x="321464" y="211739"/>
                    <a:pt x="317937" y="213342"/>
                    <a:pt x="314191" y="214134"/>
                  </a:cubicBezTo>
                  <a:cubicBezTo>
                    <a:pt x="312285" y="214548"/>
                    <a:pt x="310158" y="214769"/>
                    <a:pt x="307838" y="214769"/>
                  </a:cubicBezTo>
                  <a:cubicBezTo>
                    <a:pt x="305435" y="214769"/>
                    <a:pt x="303170" y="214437"/>
                    <a:pt x="301070" y="213802"/>
                  </a:cubicBezTo>
                  <a:cubicBezTo>
                    <a:pt x="296966" y="212572"/>
                    <a:pt x="293598" y="209619"/>
                    <a:pt x="291844" y="205709"/>
                  </a:cubicBezTo>
                  <a:cubicBezTo>
                    <a:pt x="290902" y="203396"/>
                    <a:pt x="290441" y="200914"/>
                    <a:pt x="290491" y="198416"/>
                  </a:cubicBezTo>
                  <a:cubicBezTo>
                    <a:pt x="290491" y="195986"/>
                    <a:pt x="291181" y="193665"/>
                    <a:pt x="292507" y="191428"/>
                  </a:cubicBezTo>
                  <a:cubicBezTo>
                    <a:pt x="294123" y="188907"/>
                    <a:pt x="296358" y="186843"/>
                    <a:pt x="298999" y="185434"/>
                  </a:cubicBezTo>
                  <a:cubicBezTo>
                    <a:pt x="302009" y="183694"/>
                    <a:pt x="305904" y="182257"/>
                    <a:pt x="310738" y="181180"/>
                  </a:cubicBezTo>
                  <a:cubicBezTo>
                    <a:pt x="315572" y="180047"/>
                    <a:pt x="321483" y="179384"/>
                    <a:pt x="328472" y="179246"/>
                  </a:cubicBezTo>
                  <a:lnTo>
                    <a:pt x="328472" y="174412"/>
                  </a:lnTo>
                  <a:cubicBezTo>
                    <a:pt x="328472" y="169634"/>
                    <a:pt x="327450" y="166043"/>
                    <a:pt x="325378" y="163612"/>
                  </a:cubicBezTo>
                  <a:cubicBezTo>
                    <a:pt x="323306" y="161126"/>
                    <a:pt x="320296" y="159911"/>
                    <a:pt x="316318" y="159911"/>
                  </a:cubicBezTo>
                  <a:cubicBezTo>
                    <a:pt x="313639" y="159911"/>
                    <a:pt x="311401" y="160242"/>
                    <a:pt x="309578" y="160933"/>
                  </a:cubicBezTo>
                  <a:cubicBezTo>
                    <a:pt x="307810" y="161568"/>
                    <a:pt x="306263" y="162314"/>
                    <a:pt x="304882" y="163170"/>
                  </a:cubicBezTo>
                  <a:lnTo>
                    <a:pt x="301485" y="165435"/>
                  </a:lnTo>
                  <a:cubicBezTo>
                    <a:pt x="300573" y="166070"/>
                    <a:pt x="299634" y="166402"/>
                    <a:pt x="298722" y="166402"/>
                  </a:cubicBezTo>
                  <a:cubicBezTo>
                    <a:pt x="297977" y="166402"/>
                    <a:pt x="297341" y="166209"/>
                    <a:pt x="296816" y="165849"/>
                  </a:cubicBezTo>
                  <a:cubicBezTo>
                    <a:pt x="296294" y="165441"/>
                    <a:pt x="295847" y="164946"/>
                    <a:pt x="295491" y="164385"/>
                  </a:cubicBezTo>
                  <a:lnTo>
                    <a:pt x="293557" y="160933"/>
                  </a:lnTo>
                  <a:close/>
                  <a:moveTo>
                    <a:pt x="369961" y="214797"/>
                  </a:moveTo>
                  <a:cubicBezTo>
                    <a:pt x="365099" y="214797"/>
                    <a:pt x="361343" y="213415"/>
                    <a:pt x="358718" y="210708"/>
                  </a:cubicBezTo>
                  <a:cubicBezTo>
                    <a:pt x="356122" y="208001"/>
                    <a:pt x="354824" y="204079"/>
                    <a:pt x="354824" y="198969"/>
                  </a:cubicBezTo>
                  <a:lnTo>
                    <a:pt x="354824" y="161319"/>
                  </a:lnTo>
                  <a:lnTo>
                    <a:pt x="347421" y="161319"/>
                  </a:lnTo>
                  <a:cubicBezTo>
                    <a:pt x="346819" y="161342"/>
                    <a:pt x="346230" y="161146"/>
                    <a:pt x="345764" y="160767"/>
                  </a:cubicBezTo>
                  <a:cubicBezTo>
                    <a:pt x="345322" y="160380"/>
                    <a:pt x="345101" y="159772"/>
                    <a:pt x="345101" y="158944"/>
                  </a:cubicBezTo>
                  <a:lnTo>
                    <a:pt x="345101" y="154635"/>
                  </a:lnTo>
                  <a:lnTo>
                    <a:pt x="355183" y="153364"/>
                  </a:lnTo>
                  <a:lnTo>
                    <a:pt x="357669" y="134332"/>
                  </a:lnTo>
                  <a:cubicBezTo>
                    <a:pt x="357807" y="133724"/>
                    <a:pt x="358056" y="133227"/>
                    <a:pt x="358470" y="132896"/>
                  </a:cubicBezTo>
                  <a:cubicBezTo>
                    <a:pt x="358939" y="132480"/>
                    <a:pt x="359555" y="132262"/>
                    <a:pt x="360182" y="132288"/>
                  </a:cubicBezTo>
                  <a:lnTo>
                    <a:pt x="365624" y="132288"/>
                  </a:lnTo>
                  <a:lnTo>
                    <a:pt x="365624" y="153475"/>
                  </a:lnTo>
                  <a:lnTo>
                    <a:pt x="383413" y="153475"/>
                  </a:lnTo>
                  <a:lnTo>
                    <a:pt x="383413" y="161319"/>
                  </a:lnTo>
                  <a:lnTo>
                    <a:pt x="365624" y="161319"/>
                  </a:lnTo>
                  <a:lnTo>
                    <a:pt x="365624" y="198278"/>
                  </a:lnTo>
                  <a:cubicBezTo>
                    <a:pt x="365624" y="200875"/>
                    <a:pt x="366232" y="202781"/>
                    <a:pt x="367502" y="204051"/>
                  </a:cubicBezTo>
                  <a:cubicBezTo>
                    <a:pt x="368745" y="205294"/>
                    <a:pt x="370375" y="205930"/>
                    <a:pt x="372364" y="205930"/>
                  </a:cubicBezTo>
                  <a:cubicBezTo>
                    <a:pt x="374176" y="205976"/>
                    <a:pt x="375960" y="205465"/>
                    <a:pt x="377474" y="204466"/>
                  </a:cubicBezTo>
                  <a:lnTo>
                    <a:pt x="378993" y="203499"/>
                  </a:lnTo>
                  <a:cubicBezTo>
                    <a:pt x="379435" y="203167"/>
                    <a:pt x="379822" y="203002"/>
                    <a:pt x="380126" y="203002"/>
                  </a:cubicBezTo>
                  <a:cubicBezTo>
                    <a:pt x="380678" y="203002"/>
                    <a:pt x="381231" y="203361"/>
                    <a:pt x="381645" y="204051"/>
                  </a:cubicBezTo>
                  <a:lnTo>
                    <a:pt x="384822" y="209217"/>
                  </a:lnTo>
                  <a:cubicBezTo>
                    <a:pt x="382863" y="211021"/>
                    <a:pt x="380576" y="212428"/>
                    <a:pt x="378082" y="213360"/>
                  </a:cubicBezTo>
                  <a:cubicBezTo>
                    <a:pt x="375472" y="214316"/>
                    <a:pt x="372712" y="214802"/>
                    <a:pt x="369933" y="214797"/>
                  </a:cubicBezTo>
                  <a:close/>
                  <a:moveTo>
                    <a:pt x="424322" y="186069"/>
                  </a:moveTo>
                  <a:cubicBezTo>
                    <a:pt x="419350" y="186262"/>
                    <a:pt x="415096" y="186649"/>
                    <a:pt x="411560" y="187312"/>
                  </a:cubicBezTo>
                  <a:cubicBezTo>
                    <a:pt x="408080" y="187920"/>
                    <a:pt x="405207" y="188721"/>
                    <a:pt x="402997" y="189743"/>
                  </a:cubicBezTo>
                  <a:cubicBezTo>
                    <a:pt x="400788" y="190737"/>
                    <a:pt x="399213" y="191953"/>
                    <a:pt x="398191" y="193334"/>
                  </a:cubicBezTo>
                  <a:cubicBezTo>
                    <a:pt x="397224" y="194715"/>
                    <a:pt x="396727" y="196234"/>
                    <a:pt x="396727" y="197947"/>
                  </a:cubicBezTo>
                  <a:cubicBezTo>
                    <a:pt x="396727" y="199549"/>
                    <a:pt x="397003" y="200985"/>
                    <a:pt x="397556" y="202145"/>
                  </a:cubicBezTo>
                  <a:cubicBezTo>
                    <a:pt x="398028" y="203258"/>
                    <a:pt x="398746" y="204250"/>
                    <a:pt x="399655" y="205046"/>
                  </a:cubicBezTo>
                  <a:cubicBezTo>
                    <a:pt x="400594" y="205792"/>
                    <a:pt x="401671" y="206316"/>
                    <a:pt x="402887" y="206703"/>
                  </a:cubicBezTo>
                  <a:cubicBezTo>
                    <a:pt x="404199" y="207019"/>
                    <a:pt x="405544" y="207176"/>
                    <a:pt x="406892" y="207173"/>
                  </a:cubicBezTo>
                  <a:cubicBezTo>
                    <a:pt x="410251" y="207244"/>
                    <a:pt x="413574" y="206475"/>
                    <a:pt x="416560" y="204935"/>
                  </a:cubicBezTo>
                  <a:cubicBezTo>
                    <a:pt x="419444" y="203309"/>
                    <a:pt x="422071" y="201260"/>
                    <a:pt x="424350" y="198858"/>
                  </a:cubicBezTo>
                  <a:lnTo>
                    <a:pt x="424350" y="186097"/>
                  </a:lnTo>
                  <a:close/>
                  <a:moveTo>
                    <a:pt x="389379" y="160933"/>
                  </a:moveTo>
                  <a:cubicBezTo>
                    <a:pt x="392553" y="157807"/>
                    <a:pt x="396293" y="155313"/>
                    <a:pt x="400401" y="153585"/>
                  </a:cubicBezTo>
                  <a:cubicBezTo>
                    <a:pt x="404323" y="151955"/>
                    <a:pt x="408688" y="151154"/>
                    <a:pt x="413439" y="151154"/>
                  </a:cubicBezTo>
                  <a:cubicBezTo>
                    <a:pt x="416891" y="151154"/>
                    <a:pt x="419958" y="151707"/>
                    <a:pt x="422637" y="152839"/>
                  </a:cubicBezTo>
                  <a:cubicBezTo>
                    <a:pt x="427913" y="155013"/>
                    <a:pt x="431915" y="159463"/>
                    <a:pt x="433520" y="164938"/>
                  </a:cubicBezTo>
                  <a:cubicBezTo>
                    <a:pt x="434432" y="167811"/>
                    <a:pt x="434901" y="170987"/>
                    <a:pt x="434901" y="174412"/>
                  </a:cubicBezTo>
                  <a:lnTo>
                    <a:pt x="434901" y="213802"/>
                  </a:lnTo>
                  <a:lnTo>
                    <a:pt x="430095" y="213802"/>
                  </a:lnTo>
                  <a:cubicBezTo>
                    <a:pt x="429255" y="213844"/>
                    <a:pt x="428418" y="213673"/>
                    <a:pt x="427664" y="213305"/>
                  </a:cubicBezTo>
                  <a:cubicBezTo>
                    <a:pt x="427112" y="212946"/>
                    <a:pt x="426670" y="212255"/>
                    <a:pt x="426338" y="211261"/>
                  </a:cubicBezTo>
                  <a:lnTo>
                    <a:pt x="425123" y="205405"/>
                  </a:lnTo>
                  <a:lnTo>
                    <a:pt x="420372" y="209438"/>
                  </a:lnTo>
                  <a:cubicBezTo>
                    <a:pt x="417314" y="211739"/>
                    <a:pt x="413787" y="213342"/>
                    <a:pt x="410041" y="214134"/>
                  </a:cubicBezTo>
                  <a:cubicBezTo>
                    <a:pt x="408135" y="214548"/>
                    <a:pt x="406008" y="214769"/>
                    <a:pt x="403688" y="214769"/>
                  </a:cubicBezTo>
                  <a:cubicBezTo>
                    <a:pt x="401285" y="214769"/>
                    <a:pt x="399020" y="214437"/>
                    <a:pt x="396920" y="213802"/>
                  </a:cubicBezTo>
                  <a:cubicBezTo>
                    <a:pt x="392813" y="212576"/>
                    <a:pt x="389446" y="209621"/>
                    <a:pt x="387694" y="205709"/>
                  </a:cubicBezTo>
                  <a:cubicBezTo>
                    <a:pt x="386750" y="203396"/>
                    <a:pt x="386288" y="200914"/>
                    <a:pt x="386341" y="198416"/>
                  </a:cubicBezTo>
                  <a:cubicBezTo>
                    <a:pt x="386341" y="195986"/>
                    <a:pt x="387032" y="193665"/>
                    <a:pt x="388357" y="191428"/>
                  </a:cubicBezTo>
                  <a:cubicBezTo>
                    <a:pt x="389973" y="188907"/>
                    <a:pt x="392208" y="186843"/>
                    <a:pt x="394849" y="185434"/>
                  </a:cubicBezTo>
                  <a:cubicBezTo>
                    <a:pt x="397860" y="183694"/>
                    <a:pt x="401754" y="182257"/>
                    <a:pt x="406588" y="181180"/>
                  </a:cubicBezTo>
                  <a:cubicBezTo>
                    <a:pt x="411395" y="180047"/>
                    <a:pt x="417333" y="179384"/>
                    <a:pt x="424322" y="179246"/>
                  </a:cubicBezTo>
                  <a:lnTo>
                    <a:pt x="424322" y="174412"/>
                  </a:lnTo>
                  <a:cubicBezTo>
                    <a:pt x="424322" y="169634"/>
                    <a:pt x="423300" y="166043"/>
                    <a:pt x="421228" y="163612"/>
                  </a:cubicBezTo>
                  <a:cubicBezTo>
                    <a:pt x="419157" y="161126"/>
                    <a:pt x="416146" y="159911"/>
                    <a:pt x="412168" y="159911"/>
                  </a:cubicBezTo>
                  <a:cubicBezTo>
                    <a:pt x="409489" y="159911"/>
                    <a:pt x="407251" y="160242"/>
                    <a:pt x="405428" y="160933"/>
                  </a:cubicBezTo>
                  <a:cubicBezTo>
                    <a:pt x="403660" y="161568"/>
                    <a:pt x="402113" y="162314"/>
                    <a:pt x="400732" y="163170"/>
                  </a:cubicBezTo>
                  <a:lnTo>
                    <a:pt x="397362" y="165435"/>
                  </a:lnTo>
                  <a:cubicBezTo>
                    <a:pt x="396423" y="166070"/>
                    <a:pt x="395484" y="166402"/>
                    <a:pt x="394545" y="166402"/>
                  </a:cubicBezTo>
                  <a:cubicBezTo>
                    <a:pt x="393827" y="166402"/>
                    <a:pt x="393191" y="166209"/>
                    <a:pt x="392666" y="165849"/>
                  </a:cubicBezTo>
                  <a:cubicBezTo>
                    <a:pt x="392136" y="165451"/>
                    <a:pt x="391686" y="164954"/>
                    <a:pt x="391341" y="164385"/>
                  </a:cubicBezTo>
                  <a:lnTo>
                    <a:pt x="389407" y="160933"/>
                  </a:lnTo>
                  <a:close/>
                  <a:moveTo>
                    <a:pt x="86582" y="45995"/>
                  </a:moveTo>
                  <a:cubicBezTo>
                    <a:pt x="86582" y="52514"/>
                    <a:pt x="85532" y="58508"/>
                    <a:pt x="83488" y="63978"/>
                  </a:cubicBezTo>
                  <a:cubicBezTo>
                    <a:pt x="79681" y="74549"/>
                    <a:pt x="71540" y="82992"/>
                    <a:pt x="61114" y="87181"/>
                  </a:cubicBezTo>
                  <a:cubicBezTo>
                    <a:pt x="55865" y="89335"/>
                    <a:pt x="50009" y="90412"/>
                    <a:pt x="43601" y="90412"/>
                  </a:cubicBezTo>
                  <a:cubicBezTo>
                    <a:pt x="37220" y="90412"/>
                    <a:pt x="31392" y="89335"/>
                    <a:pt x="26116" y="87181"/>
                  </a:cubicBezTo>
                  <a:cubicBezTo>
                    <a:pt x="15721" y="82964"/>
                    <a:pt x="7607" y="74529"/>
                    <a:pt x="3797" y="63978"/>
                  </a:cubicBezTo>
                  <a:cubicBezTo>
                    <a:pt x="1683" y="58221"/>
                    <a:pt x="635" y="52128"/>
                    <a:pt x="703" y="45995"/>
                  </a:cubicBezTo>
                  <a:cubicBezTo>
                    <a:pt x="703" y="39476"/>
                    <a:pt x="1753" y="33482"/>
                    <a:pt x="3797" y="28041"/>
                  </a:cubicBezTo>
                  <a:cubicBezTo>
                    <a:pt x="5869" y="22599"/>
                    <a:pt x="8769" y="17903"/>
                    <a:pt x="12553" y="13953"/>
                  </a:cubicBezTo>
                  <a:cubicBezTo>
                    <a:pt x="16372" y="9967"/>
                    <a:pt x="20982" y="6824"/>
                    <a:pt x="26088" y="4727"/>
                  </a:cubicBezTo>
                  <a:cubicBezTo>
                    <a:pt x="31392" y="2518"/>
                    <a:pt x="37220" y="1440"/>
                    <a:pt x="43601" y="1440"/>
                  </a:cubicBezTo>
                  <a:cubicBezTo>
                    <a:pt x="50009" y="1440"/>
                    <a:pt x="55838" y="2545"/>
                    <a:pt x="61114" y="4727"/>
                  </a:cubicBezTo>
                  <a:cubicBezTo>
                    <a:pt x="66417" y="6937"/>
                    <a:pt x="70947" y="9976"/>
                    <a:pt x="74732" y="13953"/>
                  </a:cubicBezTo>
                  <a:cubicBezTo>
                    <a:pt x="78578" y="18005"/>
                    <a:pt x="81558" y="22798"/>
                    <a:pt x="83488" y="28041"/>
                  </a:cubicBezTo>
                  <a:cubicBezTo>
                    <a:pt x="85610" y="33786"/>
                    <a:pt x="86659" y="39872"/>
                    <a:pt x="86582" y="45995"/>
                  </a:cubicBezTo>
                  <a:close/>
                  <a:moveTo>
                    <a:pt x="74483" y="45995"/>
                  </a:moveTo>
                  <a:cubicBezTo>
                    <a:pt x="74483" y="40637"/>
                    <a:pt x="73765" y="35830"/>
                    <a:pt x="72273" y="31576"/>
                  </a:cubicBezTo>
                  <a:cubicBezTo>
                    <a:pt x="70978" y="27605"/>
                    <a:pt x="68871" y="23945"/>
                    <a:pt x="66086" y="20831"/>
                  </a:cubicBezTo>
                  <a:cubicBezTo>
                    <a:pt x="63394" y="17867"/>
                    <a:pt x="60071" y="15545"/>
                    <a:pt x="56363" y="14036"/>
                  </a:cubicBezTo>
                  <a:cubicBezTo>
                    <a:pt x="52308" y="12408"/>
                    <a:pt x="47970" y="11600"/>
                    <a:pt x="43601" y="11661"/>
                  </a:cubicBezTo>
                  <a:cubicBezTo>
                    <a:pt x="38960" y="11661"/>
                    <a:pt x="34734" y="12434"/>
                    <a:pt x="30895" y="14036"/>
                  </a:cubicBezTo>
                  <a:cubicBezTo>
                    <a:pt x="27175" y="15554"/>
                    <a:pt x="23836" y="17874"/>
                    <a:pt x="21116" y="20831"/>
                  </a:cubicBezTo>
                  <a:cubicBezTo>
                    <a:pt x="18328" y="23953"/>
                    <a:pt x="16221" y="27622"/>
                    <a:pt x="14929" y="31604"/>
                  </a:cubicBezTo>
                  <a:cubicBezTo>
                    <a:pt x="13465" y="35830"/>
                    <a:pt x="12719" y="40637"/>
                    <a:pt x="12719" y="45968"/>
                  </a:cubicBezTo>
                  <a:cubicBezTo>
                    <a:pt x="12719" y="51327"/>
                    <a:pt x="13465" y="56133"/>
                    <a:pt x="14929" y="60387"/>
                  </a:cubicBezTo>
                  <a:cubicBezTo>
                    <a:pt x="16239" y="64360"/>
                    <a:pt x="18345" y="68025"/>
                    <a:pt x="21116" y="71160"/>
                  </a:cubicBezTo>
                  <a:cubicBezTo>
                    <a:pt x="23857" y="74091"/>
                    <a:pt x="27203" y="76391"/>
                    <a:pt x="30922" y="77899"/>
                  </a:cubicBezTo>
                  <a:cubicBezTo>
                    <a:pt x="34734" y="79446"/>
                    <a:pt x="38933" y="80192"/>
                    <a:pt x="43629" y="80192"/>
                  </a:cubicBezTo>
                  <a:cubicBezTo>
                    <a:pt x="48324" y="80192"/>
                    <a:pt x="52578" y="79446"/>
                    <a:pt x="56363" y="77899"/>
                  </a:cubicBezTo>
                  <a:cubicBezTo>
                    <a:pt x="60061" y="76397"/>
                    <a:pt x="63381" y="74096"/>
                    <a:pt x="66086" y="71160"/>
                  </a:cubicBezTo>
                  <a:cubicBezTo>
                    <a:pt x="68867" y="68028"/>
                    <a:pt x="70982" y="64362"/>
                    <a:pt x="72301" y="60387"/>
                  </a:cubicBezTo>
                  <a:cubicBezTo>
                    <a:pt x="73765" y="56133"/>
                    <a:pt x="74511" y="51327"/>
                    <a:pt x="74511" y="45995"/>
                  </a:cubicBezTo>
                  <a:close/>
                  <a:moveTo>
                    <a:pt x="146909" y="27930"/>
                  </a:moveTo>
                  <a:lnTo>
                    <a:pt x="146909" y="89501"/>
                  </a:lnTo>
                  <a:lnTo>
                    <a:pt x="140501" y="89501"/>
                  </a:lnTo>
                  <a:cubicBezTo>
                    <a:pt x="138954" y="89501"/>
                    <a:pt x="138015" y="88755"/>
                    <a:pt x="137600" y="87263"/>
                  </a:cubicBezTo>
                  <a:lnTo>
                    <a:pt x="136744" y="80634"/>
                  </a:lnTo>
                  <a:cubicBezTo>
                    <a:pt x="134167" y="83517"/>
                    <a:pt x="131123" y="85945"/>
                    <a:pt x="127739" y="87816"/>
                  </a:cubicBezTo>
                  <a:cubicBezTo>
                    <a:pt x="124424" y="89584"/>
                    <a:pt x="120612" y="90468"/>
                    <a:pt x="116331" y="90468"/>
                  </a:cubicBezTo>
                  <a:cubicBezTo>
                    <a:pt x="112961" y="90468"/>
                    <a:pt x="109978" y="89915"/>
                    <a:pt x="107381" y="88810"/>
                  </a:cubicBezTo>
                  <a:cubicBezTo>
                    <a:pt x="104912" y="87745"/>
                    <a:pt x="102713" y="86141"/>
                    <a:pt x="100945" y="84114"/>
                  </a:cubicBezTo>
                  <a:cubicBezTo>
                    <a:pt x="99132" y="81956"/>
                    <a:pt x="97787" y="79445"/>
                    <a:pt x="96995" y="76739"/>
                  </a:cubicBezTo>
                  <a:cubicBezTo>
                    <a:pt x="96167" y="73867"/>
                    <a:pt x="95725" y="70662"/>
                    <a:pt x="95725" y="67209"/>
                  </a:cubicBezTo>
                  <a:lnTo>
                    <a:pt x="95725" y="27903"/>
                  </a:lnTo>
                  <a:lnTo>
                    <a:pt x="106525" y="27903"/>
                  </a:lnTo>
                  <a:lnTo>
                    <a:pt x="106525" y="67182"/>
                  </a:lnTo>
                  <a:cubicBezTo>
                    <a:pt x="106525" y="71822"/>
                    <a:pt x="107575" y="75441"/>
                    <a:pt x="109702" y="77982"/>
                  </a:cubicBezTo>
                  <a:cubicBezTo>
                    <a:pt x="111829" y="80551"/>
                    <a:pt x="115116" y="81822"/>
                    <a:pt x="119480" y="81822"/>
                  </a:cubicBezTo>
                  <a:cubicBezTo>
                    <a:pt x="122684" y="81822"/>
                    <a:pt x="125667" y="81076"/>
                    <a:pt x="128402" y="79557"/>
                  </a:cubicBezTo>
                  <a:cubicBezTo>
                    <a:pt x="131327" y="77923"/>
                    <a:pt x="133945" y="75792"/>
                    <a:pt x="136136" y="73259"/>
                  </a:cubicBezTo>
                  <a:lnTo>
                    <a:pt x="136136" y="27903"/>
                  </a:lnTo>
                  <a:lnTo>
                    <a:pt x="146937" y="27903"/>
                  </a:lnTo>
                  <a:close/>
                  <a:moveTo>
                    <a:pt x="170692" y="40278"/>
                  </a:moveTo>
                  <a:cubicBezTo>
                    <a:pt x="172320" y="36503"/>
                    <a:pt x="174774" y="33143"/>
                    <a:pt x="177874" y="30444"/>
                  </a:cubicBezTo>
                  <a:cubicBezTo>
                    <a:pt x="180785" y="28025"/>
                    <a:pt x="184477" y="26749"/>
                    <a:pt x="188260" y="26853"/>
                  </a:cubicBezTo>
                  <a:cubicBezTo>
                    <a:pt x="189558" y="26853"/>
                    <a:pt x="190801" y="26991"/>
                    <a:pt x="191961" y="27267"/>
                  </a:cubicBezTo>
                  <a:cubicBezTo>
                    <a:pt x="193177" y="27544"/>
                    <a:pt x="194254" y="28013"/>
                    <a:pt x="195193" y="28621"/>
                  </a:cubicBezTo>
                  <a:lnTo>
                    <a:pt x="194365" y="36687"/>
                  </a:lnTo>
                  <a:cubicBezTo>
                    <a:pt x="194116" y="37709"/>
                    <a:pt x="193536" y="38206"/>
                    <a:pt x="192541" y="38206"/>
                  </a:cubicBezTo>
                  <a:cubicBezTo>
                    <a:pt x="191989" y="38206"/>
                    <a:pt x="191160" y="38095"/>
                    <a:pt x="190055" y="37847"/>
                  </a:cubicBezTo>
                  <a:cubicBezTo>
                    <a:pt x="187081" y="37216"/>
                    <a:pt x="183992" y="37388"/>
                    <a:pt x="181106" y="38344"/>
                  </a:cubicBezTo>
                  <a:cubicBezTo>
                    <a:pt x="179591" y="38902"/>
                    <a:pt x="178209" y="39767"/>
                    <a:pt x="177045" y="40885"/>
                  </a:cubicBezTo>
                  <a:cubicBezTo>
                    <a:pt x="175885" y="41990"/>
                    <a:pt x="174808" y="43371"/>
                    <a:pt x="173813" y="45029"/>
                  </a:cubicBezTo>
                  <a:cubicBezTo>
                    <a:pt x="172902" y="46631"/>
                    <a:pt x="172046" y="48509"/>
                    <a:pt x="171272" y="50608"/>
                  </a:cubicBezTo>
                  <a:lnTo>
                    <a:pt x="171272" y="89501"/>
                  </a:lnTo>
                  <a:lnTo>
                    <a:pt x="160389" y="89501"/>
                  </a:lnTo>
                  <a:lnTo>
                    <a:pt x="160389" y="27930"/>
                  </a:lnTo>
                  <a:lnTo>
                    <a:pt x="166604" y="27930"/>
                  </a:lnTo>
                  <a:cubicBezTo>
                    <a:pt x="167764" y="27930"/>
                    <a:pt x="168593" y="28151"/>
                    <a:pt x="169035" y="28621"/>
                  </a:cubicBezTo>
                  <a:cubicBezTo>
                    <a:pt x="169477" y="29063"/>
                    <a:pt x="169781" y="29836"/>
                    <a:pt x="169946" y="30914"/>
                  </a:cubicBezTo>
                  <a:lnTo>
                    <a:pt x="170664" y="40278"/>
                  </a:lnTo>
                  <a:close/>
                  <a:moveTo>
                    <a:pt x="339631" y="2435"/>
                  </a:moveTo>
                  <a:lnTo>
                    <a:pt x="312451" y="89501"/>
                  </a:lnTo>
                  <a:lnTo>
                    <a:pt x="301899" y="89501"/>
                  </a:lnTo>
                  <a:lnTo>
                    <a:pt x="279829" y="23069"/>
                  </a:lnTo>
                  <a:cubicBezTo>
                    <a:pt x="279387" y="21629"/>
                    <a:pt x="279000" y="20173"/>
                    <a:pt x="278668" y="18704"/>
                  </a:cubicBezTo>
                  <a:cubicBezTo>
                    <a:pt x="278296" y="20168"/>
                    <a:pt x="277889" y="21623"/>
                    <a:pt x="277453" y="23069"/>
                  </a:cubicBezTo>
                  <a:lnTo>
                    <a:pt x="255272" y="89501"/>
                  </a:lnTo>
                  <a:lnTo>
                    <a:pt x="244693" y="89501"/>
                  </a:lnTo>
                  <a:lnTo>
                    <a:pt x="217567" y="2407"/>
                  </a:lnTo>
                  <a:lnTo>
                    <a:pt x="227346" y="2407"/>
                  </a:lnTo>
                  <a:cubicBezTo>
                    <a:pt x="228395" y="2407"/>
                    <a:pt x="229279" y="2683"/>
                    <a:pt x="229970" y="3208"/>
                  </a:cubicBezTo>
                  <a:cubicBezTo>
                    <a:pt x="230688" y="3761"/>
                    <a:pt x="231158" y="4396"/>
                    <a:pt x="231351" y="5225"/>
                  </a:cubicBezTo>
                  <a:lnTo>
                    <a:pt x="249361" y="65718"/>
                  </a:lnTo>
                  <a:lnTo>
                    <a:pt x="250134" y="69254"/>
                  </a:lnTo>
                  <a:lnTo>
                    <a:pt x="250935" y="73286"/>
                  </a:lnTo>
                  <a:lnTo>
                    <a:pt x="251764" y="69254"/>
                  </a:lnTo>
                  <a:lnTo>
                    <a:pt x="252814" y="65746"/>
                  </a:lnTo>
                  <a:lnTo>
                    <a:pt x="273282" y="5225"/>
                  </a:lnTo>
                  <a:cubicBezTo>
                    <a:pt x="273558" y="4534"/>
                    <a:pt x="274000" y="3899"/>
                    <a:pt x="274691" y="3319"/>
                  </a:cubicBezTo>
                  <a:cubicBezTo>
                    <a:pt x="275437" y="2711"/>
                    <a:pt x="276293" y="2407"/>
                    <a:pt x="277315" y="2407"/>
                  </a:cubicBezTo>
                  <a:lnTo>
                    <a:pt x="280713" y="2407"/>
                  </a:lnTo>
                  <a:cubicBezTo>
                    <a:pt x="281762" y="2407"/>
                    <a:pt x="282618" y="2683"/>
                    <a:pt x="283254" y="3208"/>
                  </a:cubicBezTo>
                  <a:cubicBezTo>
                    <a:pt x="283908" y="3743"/>
                    <a:pt x="284411" y="4437"/>
                    <a:pt x="284718" y="5225"/>
                  </a:cubicBezTo>
                  <a:lnTo>
                    <a:pt x="305158" y="65718"/>
                  </a:lnTo>
                  <a:cubicBezTo>
                    <a:pt x="305899" y="68099"/>
                    <a:pt x="306526" y="70514"/>
                    <a:pt x="307037" y="72955"/>
                  </a:cubicBezTo>
                  <a:cubicBezTo>
                    <a:pt x="307407" y="70531"/>
                    <a:pt x="307888" y="68126"/>
                    <a:pt x="308473" y="65746"/>
                  </a:cubicBezTo>
                  <a:lnTo>
                    <a:pt x="326538" y="5225"/>
                  </a:lnTo>
                  <a:cubicBezTo>
                    <a:pt x="326754" y="4451"/>
                    <a:pt x="327221" y="3771"/>
                    <a:pt x="327864" y="3291"/>
                  </a:cubicBezTo>
                  <a:cubicBezTo>
                    <a:pt x="328610" y="2711"/>
                    <a:pt x="329466" y="2407"/>
                    <a:pt x="330488" y="2407"/>
                  </a:cubicBezTo>
                  <a:lnTo>
                    <a:pt x="339659" y="2407"/>
                  </a:lnTo>
                  <a:close/>
                  <a:moveTo>
                    <a:pt x="365458" y="26964"/>
                  </a:moveTo>
                  <a:cubicBezTo>
                    <a:pt x="369961" y="26964"/>
                    <a:pt x="374021" y="27709"/>
                    <a:pt x="377612" y="29229"/>
                  </a:cubicBezTo>
                  <a:cubicBezTo>
                    <a:pt x="384844" y="32162"/>
                    <a:pt x="390379" y="38184"/>
                    <a:pt x="392694" y="45636"/>
                  </a:cubicBezTo>
                  <a:cubicBezTo>
                    <a:pt x="394075" y="49503"/>
                    <a:pt x="394738" y="53868"/>
                    <a:pt x="394738" y="58702"/>
                  </a:cubicBezTo>
                  <a:cubicBezTo>
                    <a:pt x="394738" y="63563"/>
                    <a:pt x="394048" y="67928"/>
                    <a:pt x="392694" y="71822"/>
                  </a:cubicBezTo>
                  <a:cubicBezTo>
                    <a:pt x="390366" y="79254"/>
                    <a:pt x="384830" y="85253"/>
                    <a:pt x="377612" y="88175"/>
                  </a:cubicBezTo>
                  <a:cubicBezTo>
                    <a:pt x="374021" y="89611"/>
                    <a:pt x="369961" y="90357"/>
                    <a:pt x="365458" y="90357"/>
                  </a:cubicBezTo>
                  <a:cubicBezTo>
                    <a:pt x="360928" y="90357"/>
                    <a:pt x="356840" y="89611"/>
                    <a:pt x="353194" y="88147"/>
                  </a:cubicBezTo>
                  <a:cubicBezTo>
                    <a:pt x="349683" y="86728"/>
                    <a:pt x="346526" y="84560"/>
                    <a:pt x="343940" y="81794"/>
                  </a:cubicBezTo>
                  <a:cubicBezTo>
                    <a:pt x="341399" y="79032"/>
                    <a:pt x="339438" y="75717"/>
                    <a:pt x="338057" y="71822"/>
                  </a:cubicBezTo>
                  <a:cubicBezTo>
                    <a:pt x="336703" y="67928"/>
                    <a:pt x="336040" y="63536"/>
                    <a:pt x="336040" y="58702"/>
                  </a:cubicBezTo>
                  <a:cubicBezTo>
                    <a:pt x="336040" y="53868"/>
                    <a:pt x="336703" y="49503"/>
                    <a:pt x="338057" y="45636"/>
                  </a:cubicBezTo>
                  <a:cubicBezTo>
                    <a:pt x="339438" y="41686"/>
                    <a:pt x="341372" y="38344"/>
                    <a:pt x="343940" y="35609"/>
                  </a:cubicBezTo>
                  <a:cubicBezTo>
                    <a:pt x="346509" y="32847"/>
                    <a:pt x="349575" y="30720"/>
                    <a:pt x="353194" y="29229"/>
                  </a:cubicBezTo>
                  <a:cubicBezTo>
                    <a:pt x="356840" y="27709"/>
                    <a:pt x="360928" y="26964"/>
                    <a:pt x="365458" y="26964"/>
                  </a:cubicBezTo>
                  <a:close/>
                  <a:moveTo>
                    <a:pt x="365458" y="81905"/>
                  </a:moveTo>
                  <a:cubicBezTo>
                    <a:pt x="371535" y="81905"/>
                    <a:pt x="376065" y="79888"/>
                    <a:pt x="379076" y="75828"/>
                  </a:cubicBezTo>
                  <a:cubicBezTo>
                    <a:pt x="382059" y="71740"/>
                    <a:pt x="383579" y="66049"/>
                    <a:pt x="383579" y="58757"/>
                  </a:cubicBezTo>
                  <a:cubicBezTo>
                    <a:pt x="383579" y="51409"/>
                    <a:pt x="382059" y="45719"/>
                    <a:pt x="379076" y="41631"/>
                  </a:cubicBezTo>
                  <a:cubicBezTo>
                    <a:pt x="376065" y="37515"/>
                    <a:pt x="371535" y="35471"/>
                    <a:pt x="365458" y="35471"/>
                  </a:cubicBezTo>
                  <a:cubicBezTo>
                    <a:pt x="362365" y="35471"/>
                    <a:pt x="359685" y="36024"/>
                    <a:pt x="357365" y="37046"/>
                  </a:cubicBezTo>
                  <a:cubicBezTo>
                    <a:pt x="355139" y="38100"/>
                    <a:pt x="353188" y="39661"/>
                    <a:pt x="351675" y="41603"/>
                  </a:cubicBezTo>
                  <a:cubicBezTo>
                    <a:pt x="350155" y="43592"/>
                    <a:pt x="349023" y="46051"/>
                    <a:pt x="348250" y="48979"/>
                  </a:cubicBezTo>
                  <a:cubicBezTo>
                    <a:pt x="347531" y="51851"/>
                    <a:pt x="347145" y="55111"/>
                    <a:pt x="347145" y="58757"/>
                  </a:cubicBezTo>
                  <a:cubicBezTo>
                    <a:pt x="347145" y="66049"/>
                    <a:pt x="348664" y="71740"/>
                    <a:pt x="351675" y="75828"/>
                  </a:cubicBezTo>
                  <a:cubicBezTo>
                    <a:pt x="354713" y="79888"/>
                    <a:pt x="359299" y="81905"/>
                    <a:pt x="365458" y="81905"/>
                  </a:cubicBezTo>
                  <a:close/>
                  <a:moveTo>
                    <a:pt x="415096" y="40278"/>
                  </a:moveTo>
                  <a:cubicBezTo>
                    <a:pt x="416723" y="36503"/>
                    <a:pt x="419179" y="33143"/>
                    <a:pt x="422278" y="30444"/>
                  </a:cubicBezTo>
                  <a:cubicBezTo>
                    <a:pt x="425189" y="28025"/>
                    <a:pt x="428880" y="26749"/>
                    <a:pt x="432664" y="26853"/>
                  </a:cubicBezTo>
                  <a:cubicBezTo>
                    <a:pt x="433962" y="26853"/>
                    <a:pt x="435178" y="26991"/>
                    <a:pt x="436365" y="27267"/>
                  </a:cubicBezTo>
                  <a:cubicBezTo>
                    <a:pt x="437581" y="27544"/>
                    <a:pt x="438658" y="28013"/>
                    <a:pt x="439570" y="28621"/>
                  </a:cubicBezTo>
                  <a:lnTo>
                    <a:pt x="438796" y="36687"/>
                  </a:lnTo>
                  <a:cubicBezTo>
                    <a:pt x="438547" y="37709"/>
                    <a:pt x="437940" y="38206"/>
                    <a:pt x="436973" y="38206"/>
                  </a:cubicBezTo>
                  <a:cubicBezTo>
                    <a:pt x="436421" y="38206"/>
                    <a:pt x="435592" y="38095"/>
                    <a:pt x="434487" y="37847"/>
                  </a:cubicBezTo>
                  <a:cubicBezTo>
                    <a:pt x="431512" y="37215"/>
                    <a:pt x="428424" y="37387"/>
                    <a:pt x="425537" y="38344"/>
                  </a:cubicBezTo>
                  <a:cubicBezTo>
                    <a:pt x="424024" y="38902"/>
                    <a:pt x="422640" y="39767"/>
                    <a:pt x="421477" y="40885"/>
                  </a:cubicBezTo>
                  <a:cubicBezTo>
                    <a:pt x="420289" y="41990"/>
                    <a:pt x="419212" y="43371"/>
                    <a:pt x="418245" y="45029"/>
                  </a:cubicBezTo>
                  <a:cubicBezTo>
                    <a:pt x="417242" y="46813"/>
                    <a:pt x="416391" y="48680"/>
                    <a:pt x="415704" y="50608"/>
                  </a:cubicBezTo>
                  <a:lnTo>
                    <a:pt x="415704" y="89501"/>
                  </a:lnTo>
                  <a:lnTo>
                    <a:pt x="404820" y="89501"/>
                  </a:lnTo>
                  <a:lnTo>
                    <a:pt x="404820" y="27930"/>
                  </a:lnTo>
                  <a:lnTo>
                    <a:pt x="411008" y="27930"/>
                  </a:lnTo>
                  <a:cubicBezTo>
                    <a:pt x="412196" y="27930"/>
                    <a:pt x="412997" y="28151"/>
                    <a:pt x="413439" y="28621"/>
                  </a:cubicBezTo>
                  <a:cubicBezTo>
                    <a:pt x="413908" y="29063"/>
                    <a:pt x="414212" y="29836"/>
                    <a:pt x="414350" y="30914"/>
                  </a:cubicBezTo>
                  <a:lnTo>
                    <a:pt x="415096" y="40278"/>
                  </a:lnTo>
                  <a:close/>
                  <a:moveTo>
                    <a:pt x="456640" y="-24"/>
                  </a:moveTo>
                  <a:lnTo>
                    <a:pt x="456640" y="89501"/>
                  </a:lnTo>
                  <a:lnTo>
                    <a:pt x="445812" y="89501"/>
                  </a:lnTo>
                  <a:lnTo>
                    <a:pt x="445812" y="4"/>
                  </a:lnTo>
                  <a:lnTo>
                    <a:pt x="456640" y="4"/>
                  </a:lnTo>
                  <a:close/>
                  <a:moveTo>
                    <a:pt x="510642" y="42598"/>
                  </a:moveTo>
                  <a:cubicBezTo>
                    <a:pt x="508971" y="40179"/>
                    <a:pt x="506709" y="38229"/>
                    <a:pt x="504068" y="36935"/>
                  </a:cubicBezTo>
                  <a:cubicBezTo>
                    <a:pt x="501588" y="35808"/>
                    <a:pt x="498892" y="35242"/>
                    <a:pt x="496168" y="35278"/>
                  </a:cubicBezTo>
                  <a:cubicBezTo>
                    <a:pt x="490450" y="35278"/>
                    <a:pt x="486058" y="37350"/>
                    <a:pt x="482992" y="41438"/>
                  </a:cubicBezTo>
                  <a:cubicBezTo>
                    <a:pt x="479898" y="45526"/>
                    <a:pt x="478352" y="51382"/>
                    <a:pt x="478352" y="58923"/>
                  </a:cubicBezTo>
                  <a:cubicBezTo>
                    <a:pt x="478352" y="62956"/>
                    <a:pt x="478711" y="66381"/>
                    <a:pt x="479401" y="69254"/>
                  </a:cubicBezTo>
                  <a:cubicBezTo>
                    <a:pt x="479951" y="71784"/>
                    <a:pt x="480981" y="74185"/>
                    <a:pt x="482440" y="76325"/>
                  </a:cubicBezTo>
                  <a:cubicBezTo>
                    <a:pt x="483691" y="78076"/>
                    <a:pt x="485390" y="79460"/>
                    <a:pt x="487356" y="80330"/>
                  </a:cubicBezTo>
                  <a:cubicBezTo>
                    <a:pt x="489290" y="81159"/>
                    <a:pt x="491500" y="81601"/>
                    <a:pt x="493986" y="81601"/>
                  </a:cubicBezTo>
                  <a:cubicBezTo>
                    <a:pt x="497549" y="81601"/>
                    <a:pt x="500643" y="80772"/>
                    <a:pt x="503267" y="79170"/>
                  </a:cubicBezTo>
                  <a:cubicBezTo>
                    <a:pt x="506143" y="77370"/>
                    <a:pt x="508645" y="75035"/>
                    <a:pt x="510642" y="72292"/>
                  </a:cubicBezTo>
                  <a:lnTo>
                    <a:pt x="510642" y="42598"/>
                  </a:lnTo>
                  <a:close/>
                  <a:moveTo>
                    <a:pt x="521443" y="-24"/>
                  </a:moveTo>
                  <a:lnTo>
                    <a:pt x="521443" y="89501"/>
                  </a:lnTo>
                  <a:lnTo>
                    <a:pt x="515007" y="89501"/>
                  </a:lnTo>
                  <a:cubicBezTo>
                    <a:pt x="513460" y="89501"/>
                    <a:pt x="512521" y="88755"/>
                    <a:pt x="512079" y="87263"/>
                  </a:cubicBezTo>
                  <a:lnTo>
                    <a:pt x="511112" y="79778"/>
                  </a:lnTo>
                  <a:cubicBezTo>
                    <a:pt x="508595" y="82839"/>
                    <a:pt x="505557" y="85430"/>
                    <a:pt x="502134" y="87429"/>
                  </a:cubicBezTo>
                  <a:cubicBezTo>
                    <a:pt x="498571" y="89432"/>
                    <a:pt x="494536" y="90443"/>
                    <a:pt x="490450" y="90357"/>
                  </a:cubicBezTo>
                  <a:cubicBezTo>
                    <a:pt x="483824" y="90634"/>
                    <a:pt x="477484" y="87640"/>
                    <a:pt x="473490" y="82347"/>
                  </a:cubicBezTo>
                  <a:cubicBezTo>
                    <a:pt x="471474" y="79695"/>
                    <a:pt x="469899" y="76408"/>
                    <a:pt x="468822" y="72485"/>
                  </a:cubicBezTo>
                  <a:cubicBezTo>
                    <a:pt x="466593" y="63890"/>
                    <a:pt x="466659" y="54860"/>
                    <a:pt x="469015" y="46299"/>
                  </a:cubicBezTo>
                  <a:cubicBezTo>
                    <a:pt x="470109" y="42599"/>
                    <a:pt x="471880" y="39133"/>
                    <a:pt x="474236" y="36079"/>
                  </a:cubicBezTo>
                  <a:cubicBezTo>
                    <a:pt x="478912" y="30095"/>
                    <a:pt x="486144" y="26674"/>
                    <a:pt x="493737" y="26853"/>
                  </a:cubicBezTo>
                  <a:cubicBezTo>
                    <a:pt x="500159" y="26680"/>
                    <a:pt x="506336" y="29324"/>
                    <a:pt x="510642" y="34090"/>
                  </a:cubicBezTo>
                  <a:lnTo>
                    <a:pt x="510642" y="-24"/>
                  </a:lnTo>
                  <a:lnTo>
                    <a:pt x="521443" y="-24"/>
                  </a:lnTo>
                  <a:close/>
                  <a:moveTo>
                    <a:pt x="102133" y="152232"/>
                  </a:moveTo>
                  <a:lnTo>
                    <a:pt x="102133" y="213802"/>
                  </a:lnTo>
                  <a:lnTo>
                    <a:pt x="91333" y="213802"/>
                  </a:lnTo>
                  <a:lnTo>
                    <a:pt x="91333" y="152232"/>
                  </a:lnTo>
                  <a:lnTo>
                    <a:pt x="102133" y="152232"/>
                  </a:lnTo>
                  <a:close/>
                  <a:moveTo>
                    <a:pt x="104453" y="132896"/>
                  </a:moveTo>
                  <a:cubicBezTo>
                    <a:pt x="104453" y="133973"/>
                    <a:pt x="104232" y="134967"/>
                    <a:pt x="103790" y="135907"/>
                  </a:cubicBezTo>
                  <a:cubicBezTo>
                    <a:pt x="103376" y="136791"/>
                    <a:pt x="102824" y="137592"/>
                    <a:pt x="102078" y="138337"/>
                  </a:cubicBezTo>
                  <a:cubicBezTo>
                    <a:pt x="101387" y="139028"/>
                    <a:pt x="100559" y="139553"/>
                    <a:pt x="99592" y="139967"/>
                  </a:cubicBezTo>
                  <a:cubicBezTo>
                    <a:pt x="97692" y="140807"/>
                    <a:pt x="95525" y="140807"/>
                    <a:pt x="93625" y="139967"/>
                  </a:cubicBezTo>
                  <a:cubicBezTo>
                    <a:pt x="91837" y="139151"/>
                    <a:pt x="90412" y="137706"/>
                    <a:pt x="89620" y="135907"/>
                  </a:cubicBezTo>
                  <a:cubicBezTo>
                    <a:pt x="88780" y="134006"/>
                    <a:pt x="88780" y="131840"/>
                    <a:pt x="89620" y="129940"/>
                  </a:cubicBezTo>
                  <a:cubicBezTo>
                    <a:pt x="90034" y="128973"/>
                    <a:pt x="90587" y="128145"/>
                    <a:pt x="91277" y="127454"/>
                  </a:cubicBezTo>
                  <a:cubicBezTo>
                    <a:pt x="91968" y="126708"/>
                    <a:pt x="92741" y="126156"/>
                    <a:pt x="93625" y="125742"/>
                  </a:cubicBezTo>
                  <a:cubicBezTo>
                    <a:pt x="95525" y="124901"/>
                    <a:pt x="97692" y="124901"/>
                    <a:pt x="99592" y="125742"/>
                  </a:cubicBezTo>
                  <a:cubicBezTo>
                    <a:pt x="100559" y="126156"/>
                    <a:pt x="101387" y="126708"/>
                    <a:pt x="102078" y="127454"/>
                  </a:cubicBezTo>
                  <a:cubicBezTo>
                    <a:pt x="102824" y="128145"/>
                    <a:pt x="103376" y="128973"/>
                    <a:pt x="103790" y="129940"/>
                  </a:cubicBezTo>
                  <a:cubicBezTo>
                    <a:pt x="104232" y="130879"/>
                    <a:pt x="104453" y="131874"/>
                    <a:pt x="104453" y="132923"/>
                  </a:cubicBezTo>
                  <a:close/>
                  <a:moveTo>
                    <a:pt x="126468" y="161181"/>
                  </a:moveTo>
                  <a:cubicBezTo>
                    <a:pt x="127822" y="159690"/>
                    <a:pt x="129231" y="158309"/>
                    <a:pt x="130722" y="157093"/>
                  </a:cubicBezTo>
                  <a:cubicBezTo>
                    <a:pt x="133699" y="154709"/>
                    <a:pt x="137143" y="152978"/>
                    <a:pt x="140832" y="152011"/>
                  </a:cubicBezTo>
                  <a:cubicBezTo>
                    <a:pt x="145811" y="150770"/>
                    <a:pt x="151052" y="151108"/>
                    <a:pt x="155831" y="152977"/>
                  </a:cubicBezTo>
                  <a:cubicBezTo>
                    <a:pt x="158428" y="154082"/>
                    <a:pt x="160582" y="155657"/>
                    <a:pt x="162267" y="157701"/>
                  </a:cubicBezTo>
                  <a:cubicBezTo>
                    <a:pt x="164007" y="159745"/>
                    <a:pt x="165333" y="162176"/>
                    <a:pt x="166217" y="165076"/>
                  </a:cubicBezTo>
                  <a:cubicBezTo>
                    <a:pt x="167101" y="167949"/>
                    <a:pt x="167571" y="171125"/>
                    <a:pt x="167571" y="174606"/>
                  </a:cubicBezTo>
                  <a:lnTo>
                    <a:pt x="167571" y="213802"/>
                  </a:lnTo>
                  <a:lnTo>
                    <a:pt x="156687" y="213802"/>
                  </a:lnTo>
                  <a:lnTo>
                    <a:pt x="156687" y="174606"/>
                  </a:lnTo>
                  <a:cubicBezTo>
                    <a:pt x="156687" y="169938"/>
                    <a:pt x="155583" y="166319"/>
                    <a:pt x="153456" y="163778"/>
                  </a:cubicBezTo>
                  <a:cubicBezTo>
                    <a:pt x="151356" y="161209"/>
                    <a:pt x="148125" y="159911"/>
                    <a:pt x="143788" y="159911"/>
                  </a:cubicBezTo>
                  <a:cubicBezTo>
                    <a:pt x="140611" y="159911"/>
                    <a:pt x="137600" y="160656"/>
                    <a:pt x="134810" y="162203"/>
                  </a:cubicBezTo>
                  <a:cubicBezTo>
                    <a:pt x="132048" y="163750"/>
                    <a:pt x="129507" y="165822"/>
                    <a:pt x="127159" y="168474"/>
                  </a:cubicBezTo>
                  <a:lnTo>
                    <a:pt x="127159" y="213802"/>
                  </a:lnTo>
                  <a:lnTo>
                    <a:pt x="116276" y="213802"/>
                  </a:lnTo>
                  <a:lnTo>
                    <a:pt x="116276" y="152232"/>
                  </a:lnTo>
                  <a:lnTo>
                    <a:pt x="122767" y="152232"/>
                  </a:lnTo>
                  <a:cubicBezTo>
                    <a:pt x="124314" y="152232"/>
                    <a:pt x="125253" y="153005"/>
                    <a:pt x="125640" y="154497"/>
                  </a:cubicBezTo>
                  <a:lnTo>
                    <a:pt x="126468" y="161181"/>
                  </a:lnTo>
                  <a:close/>
                  <a:moveTo>
                    <a:pt x="285850" y="170297"/>
                  </a:moveTo>
                  <a:cubicBezTo>
                    <a:pt x="285850" y="176816"/>
                    <a:pt x="284828" y="182727"/>
                    <a:pt x="282784" y="188086"/>
                  </a:cubicBezTo>
                  <a:cubicBezTo>
                    <a:pt x="280853" y="193230"/>
                    <a:pt x="277873" y="197915"/>
                    <a:pt x="274028" y="201842"/>
                  </a:cubicBezTo>
                  <a:cubicBezTo>
                    <a:pt x="270244" y="205626"/>
                    <a:pt x="265741" y="208609"/>
                    <a:pt x="260410" y="210681"/>
                  </a:cubicBezTo>
                  <a:cubicBezTo>
                    <a:pt x="255162" y="212780"/>
                    <a:pt x="249306" y="213802"/>
                    <a:pt x="242925" y="213802"/>
                  </a:cubicBezTo>
                  <a:lnTo>
                    <a:pt x="210386" y="213802"/>
                  </a:lnTo>
                  <a:lnTo>
                    <a:pt x="210386" y="126708"/>
                  </a:lnTo>
                  <a:lnTo>
                    <a:pt x="242897" y="126708"/>
                  </a:lnTo>
                  <a:cubicBezTo>
                    <a:pt x="249278" y="126708"/>
                    <a:pt x="255106" y="127786"/>
                    <a:pt x="260382" y="129885"/>
                  </a:cubicBezTo>
                  <a:cubicBezTo>
                    <a:pt x="270777" y="133798"/>
                    <a:pt x="278945" y="142049"/>
                    <a:pt x="282757" y="152480"/>
                  </a:cubicBezTo>
                  <a:cubicBezTo>
                    <a:pt x="284884" y="158176"/>
                    <a:pt x="285933" y="164217"/>
                    <a:pt x="285850" y="170297"/>
                  </a:cubicBezTo>
                  <a:close/>
                  <a:moveTo>
                    <a:pt x="273779" y="170297"/>
                  </a:moveTo>
                  <a:cubicBezTo>
                    <a:pt x="273779" y="164938"/>
                    <a:pt x="273061" y="160159"/>
                    <a:pt x="271569" y="155933"/>
                  </a:cubicBezTo>
                  <a:cubicBezTo>
                    <a:pt x="270274" y="151984"/>
                    <a:pt x="268177" y="148345"/>
                    <a:pt x="265410" y="145243"/>
                  </a:cubicBezTo>
                  <a:cubicBezTo>
                    <a:pt x="262705" y="142307"/>
                    <a:pt x="259371" y="140022"/>
                    <a:pt x="255659" y="138558"/>
                  </a:cubicBezTo>
                  <a:cubicBezTo>
                    <a:pt x="251601" y="136981"/>
                    <a:pt x="247278" y="136202"/>
                    <a:pt x="242925" y="136266"/>
                  </a:cubicBezTo>
                  <a:lnTo>
                    <a:pt x="222208" y="136266"/>
                  </a:lnTo>
                  <a:lnTo>
                    <a:pt x="222208" y="204272"/>
                  </a:lnTo>
                  <a:lnTo>
                    <a:pt x="242925" y="204272"/>
                  </a:lnTo>
                  <a:cubicBezTo>
                    <a:pt x="247621" y="204272"/>
                    <a:pt x="251875" y="203499"/>
                    <a:pt x="255659" y="201952"/>
                  </a:cubicBezTo>
                  <a:cubicBezTo>
                    <a:pt x="259360" y="200494"/>
                    <a:pt x="262692" y="198229"/>
                    <a:pt x="265410" y="195323"/>
                  </a:cubicBezTo>
                  <a:cubicBezTo>
                    <a:pt x="268186" y="192223"/>
                    <a:pt x="270293" y="188584"/>
                    <a:pt x="271597" y="184633"/>
                  </a:cubicBezTo>
                  <a:cubicBezTo>
                    <a:pt x="273061" y="180407"/>
                    <a:pt x="273807" y="175628"/>
                    <a:pt x="273807" y="170269"/>
                  </a:cubicBezTo>
                  <a:close/>
                  <a:moveTo>
                    <a:pt x="328472" y="186097"/>
                  </a:moveTo>
                  <a:cubicBezTo>
                    <a:pt x="323500" y="186262"/>
                    <a:pt x="319246" y="186649"/>
                    <a:pt x="315710" y="187312"/>
                  </a:cubicBezTo>
                  <a:cubicBezTo>
                    <a:pt x="312230" y="187920"/>
                    <a:pt x="309357" y="188721"/>
                    <a:pt x="307147" y="189743"/>
                  </a:cubicBezTo>
                  <a:cubicBezTo>
                    <a:pt x="304937" y="190737"/>
                    <a:pt x="303363" y="191953"/>
                    <a:pt x="302341" y="193334"/>
                  </a:cubicBezTo>
                  <a:cubicBezTo>
                    <a:pt x="301374" y="194715"/>
                    <a:pt x="300877" y="196234"/>
                    <a:pt x="300877" y="197947"/>
                  </a:cubicBezTo>
                  <a:cubicBezTo>
                    <a:pt x="300877" y="199549"/>
                    <a:pt x="301153" y="200985"/>
                    <a:pt x="301706" y="202145"/>
                  </a:cubicBezTo>
                  <a:cubicBezTo>
                    <a:pt x="302186" y="203254"/>
                    <a:pt x="302902" y="204244"/>
                    <a:pt x="303805" y="205046"/>
                  </a:cubicBezTo>
                  <a:cubicBezTo>
                    <a:pt x="304744" y="205792"/>
                    <a:pt x="305821" y="206316"/>
                    <a:pt x="307037" y="206703"/>
                  </a:cubicBezTo>
                  <a:cubicBezTo>
                    <a:pt x="308349" y="207019"/>
                    <a:pt x="309694" y="207176"/>
                    <a:pt x="311042" y="207173"/>
                  </a:cubicBezTo>
                  <a:cubicBezTo>
                    <a:pt x="314401" y="207246"/>
                    <a:pt x="317724" y="206477"/>
                    <a:pt x="320710" y="204935"/>
                  </a:cubicBezTo>
                  <a:cubicBezTo>
                    <a:pt x="323596" y="203312"/>
                    <a:pt x="326223" y="201263"/>
                    <a:pt x="328499" y="198858"/>
                  </a:cubicBezTo>
                  <a:lnTo>
                    <a:pt x="328499" y="186097"/>
                  </a:lnTo>
                  <a:close/>
                  <a:moveTo>
                    <a:pt x="293529" y="160933"/>
                  </a:moveTo>
                  <a:cubicBezTo>
                    <a:pt x="296698" y="157810"/>
                    <a:pt x="300427" y="155317"/>
                    <a:pt x="304523" y="153585"/>
                  </a:cubicBezTo>
                  <a:cubicBezTo>
                    <a:pt x="308473" y="151955"/>
                    <a:pt x="312810" y="151154"/>
                    <a:pt x="317589" y="151154"/>
                  </a:cubicBezTo>
                  <a:cubicBezTo>
                    <a:pt x="321041" y="151154"/>
                    <a:pt x="324107" y="151707"/>
                    <a:pt x="326787" y="152839"/>
                  </a:cubicBezTo>
                  <a:cubicBezTo>
                    <a:pt x="332063" y="155013"/>
                    <a:pt x="336065" y="159463"/>
                    <a:pt x="337670" y="164938"/>
                  </a:cubicBezTo>
                  <a:cubicBezTo>
                    <a:pt x="338582" y="167811"/>
                    <a:pt x="339051" y="170987"/>
                    <a:pt x="339051" y="174412"/>
                  </a:cubicBezTo>
                  <a:lnTo>
                    <a:pt x="339051" y="213802"/>
                  </a:lnTo>
                  <a:lnTo>
                    <a:pt x="334245" y="213802"/>
                  </a:lnTo>
                  <a:cubicBezTo>
                    <a:pt x="333405" y="213844"/>
                    <a:pt x="332568" y="213673"/>
                    <a:pt x="331814" y="213305"/>
                  </a:cubicBezTo>
                  <a:cubicBezTo>
                    <a:pt x="331262" y="212946"/>
                    <a:pt x="330820" y="212255"/>
                    <a:pt x="330488" y="211261"/>
                  </a:cubicBezTo>
                  <a:lnTo>
                    <a:pt x="329273" y="205405"/>
                  </a:lnTo>
                  <a:lnTo>
                    <a:pt x="324522" y="209438"/>
                  </a:lnTo>
                  <a:cubicBezTo>
                    <a:pt x="321464" y="211739"/>
                    <a:pt x="317937" y="213342"/>
                    <a:pt x="314191" y="214134"/>
                  </a:cubicBezTo>
                  <a:cubicBezTo>
                    <a:pt x="312285" y="214548"/>
                    <a:pt x="310158" y="214769"/>
                    <a:pt x="307838" y="214769"/>
                  </a:cubicBezTo>
                  <a:cubicBezTo>
                    <a:pt x="305435" y="214769"/>
                    <a:pt x="303170" y="214437"/>
                    <a:pt x="301070" y="213802"/>
                  </a:cubicBezTo>
                  <a:cubicBezTo>
                    <a:pt x="296966" y="212572"/>
                    <a:pt x="293598" y="209619"/>
                    <a:pt x="291844" y="205709"/>
                  </a:cubicBezTo>
                  <a:cubicBezTo>
                    <a:pt x="290902" y="203396"/>
                    <a:pt x="290441" y="200914"/>
                    <a:pt x="290491" y="198416"/>
                  </a:cubicBezTo>
                  <a:cubicBezTo>
                    <a:pt x="290491" y="195986"/>
                    <a:pt x="291181" y="193665"/>
                    <a:pt x="292507" y="191428"/>
                  </a:cubicBezTo>
                  <a:cubicBezTo>
                    <a:pt x="294123" y="188907"/>
                    <a:pt x="296358" y="186843"/>
                    <a:pt x="298999" y="185434"/>
                  </a:cubicBezTo>
                  <a:cubicBezTo>
                    <a:pt x="302009" y="183694"/>
                    <a:pt x="305904" y="182257"/>
                    <a:pt x="310738" y="181180"/>
                  </a:cubicBezTo>
                  <a:cubicBezTo>
                    <a:pt x="315572" y="180047"/>
                    <a:pt x="321483" y="179384"/>
                    <a:pt x="328472" y="179246"/>
                  </a:cubicBezTo>
                  <a:lnTo>
                    <a:pt x="328472" y="174412"/>
                  </a:lnTo>
                  <a:cubicBezTo>
                    <a:pt x="328472" y="169634"/>
                    <a:pt x="327450" y="166043"/>
                    <a:pt x="325378" y="163612"/>
                  </a:cubicBezTo>
                  <a:cubicBezTo>
                    <a:pt x="323306" y="161126"/>
                    <a:pt x="320296" y="159911"/>
                    <a:pt x="316318" y="159911"/>
                  </a:cubicBezTo>
                  <a:cubicBezTo>
                    <a:pt x="313639" y="159911"/>
                    <a:pt x="311401" y="160242"/>
                    <a:pt x="309578" y="160933"/>
                  </a:cubicBezTo>
                  <a:cubicBezTo>
                    <a:pt x="307810" y="161568"/>
                    <a:pt x="306263" y="162314"/>
                    <a:pt x="304882" y="163170"/>
                  </a:cubicBezTo>
                  <a:lnTo>
                    <a:pt x="301485" y="165435"/>
                  </a:lnTo>
                  <a:cubicBezTo>
                    <a:pt x="300573" y="166070"/>
                    <a:pt x="299634" y="166402"/>
                    <a:pt x="298722" y="166402"/>
                  </a:cubicBezTo>
                  <a:cubicBezTo>
                    <a:pt x="297977" y="166402"/>
                    <a:pt x="297341" y="166209"/>
                    <a:pt x="296816" y="165849"/>
                  </a:cubicBezTo>
                  <a:cubicBezTo>
                    <a:pt x="296294" y="165441"/>
                    <a:pt x="295847" y="164946"/>
                    <a:pt x="295491" y="164385"/>
                  </a:cubicBezTo>
                  <a:lnTo>
                    <a:pt x="293557" y="160933"/>
                  </a:lnTo>
                  <a:close/>
                  <a:moveTo>
                    <a:pt x="369961" y="214797"/>
                  </a:moveTo>
                  <a:cubicBezTo>
                    <a:pt x="365099" y="214797"/>
                    <a:pt x="361343" y="213415"/>
                    <a:pt x="358718" y="210708"/>
                  </a:cubicBezTo>
                  <a:cubicBezTo>
                    <a:pt x="356122" y="208001"/>
                    <a:pt x="354824" y="204079"/>
                    <a:pt x="354824" y="198969"/>
                  </a:cubicBezTo>
                  <a:lnTo>
                    <a:pt x="354824" y="161319"/>
                  </a:lnTo>
                  <a:lnTo>
                    <a:pt x="347421" y="161319"/>
                  </a:lnTo>
                  <a:cubicBezTo>
                    <a:pt x="346819" y="161342"/>
                    <a:pt x="346230" y="161146"/>
                    <a:pt x="345764" y="160767"/>
                  </a:cubicBezTo>
                  <a:cubicBezTo>
                    <a:pt x="345322" y="160380"/>
                    <a:pt x="345101" y="159772"/>
                    <a:pt x="345101" y="158944"/>
                  </a:cubicBezTo>
                  <a:lnTo>
                    <a:pt x="345101" y="154635"/>
                  </a:lnTo>
                  <a:lnTo>
                    <a:pt x="355183" y="153364"/>
                  </a:lnTo>
                  <a:lnTo>
                    <a:pt x="357669" y="134332"/>
                  </a:lnTo>
                  <a:cubicBezTo>
                    <a:pt x="357807" y="133724"/>
                    <a:pt x="358056" y="133227"/>
                    <a:pt x="358470" y="132896"/>
                  </a:cubicBezTo>
                  <a:cubicBezTo>
                    <a:pt x="358939" y="132480"/>
                    <a:pt x="359555" y="132262"/>
                    <a:pt x="360182" y="132288"/>
                  </a:cubicBezTo>
                  <a:lnTo>
                    <a:pt x="365624" y="132288"/>
                  </a:lnTo>
                  <a:lnTo>
                    <a:pt x="365624" y="153475"/>
                  </a:lnTo>
                  <a:lnTo>
                    <a:pt x="383413" y="153475"/>
                  </a:lnTo>
                  <a:lnTo>
                    <a:pt x="383413" y="161319"/>
                  </a:lnTo>
                  <a:lnTo>
                    <a:pt x="365624" y="161319"/>
                  </a:lnTo>
                  <a:lnTo>
                    <a:pt x="365624" y="198278"/>
                  </a:lnTo>
                  <a:cubicBezTo>
                    <a:pt x="365624" y="200875"/>
                    <a:pt x="366232" y="202781"/>
                    <a:pt x="367502" y="204051"/>
                  </a:cubicBezTo>
                  <a:cubicBezTo>
                    <a:pt x="368745" y="205294"/>
                    <a:pt x="370375" y="205930"/>
                    <a:pt x="372364" y="205930"/>
                  </a:cubicBezTo>
                  <a:cubicBezTo>
                    <a:pt x="374176" y="205976"/>
                    <a:pt x="375960" y="205465"/>
                    <a:pt x="377474" y="204466"/>
                  </a:cubicBezTo>
                  <a:lnTo>
                    <a:pt x="378993" y="203499"/>
                  </a:lnTo>
                  <a:cubicBezTo>
                    <a:pt x="379435" y="203167"/>
                    <a:pt x="379822" y="203002"/>
                    <a:pt x="380126" y="203002"/>
                  </a:cubicBezTo>
                  <a:cubicBezTo>
                    <a:pt x="380678" y="203002"/>
                    <a:pt x="381231" y="203361"/>
                    <a:pt x="381645" y="204051"/>
                  </a:cubicBezTo>
                  <a:lnTo>
                    <a:pt x="384822" y="209217"/>
                  </a:lnTo>
                  <a:cubicBezTo>
                    <a:pt x="382863" y="211021"/>
                    <a:pt x="380576" y="212428"/>
                    <a:pt x="378082" y="213360"/>
                  </a:cubicBezTo>
                  <a:cubicBezTo>
                    <a:pt x="375472" y="214316"/>
                    <a:pt x="372712" y="214802"/>
                    <a:pt x="369933" y="214797"/>
                  </a:cubicBezTo>
                  <a:close/>
                  <a:moveTo>
                    <a:pt x="424322" y="186069"/>
                  </a:moveTo>
                  <a:cubicBezTo>
                    <a:pt x="419350" y="186262"/>
                    <a:pt x="415096" y="186649"/>
                    <a:pt x="411560" y="187312"/>
                  </a:cubicBezTo>
                  <a:cubicBezTo>
                    <a:pt x="408080" y="187920"/>
                    <a:pt x="405207" y="188721"/>
                    <a:pt x="402997" y="189743"/>
                  </a:cubicBezTo>
                  <a:cubicBezTo>
                    <a:pt x="400788" y="190737"/>
                    <a:pt x="399213" y="191953"/>
                    <a:pt x="398191" y="193334"/>
                  </a:cubicBezTo>
                  <a:cubicBezTo>
                    <a:pt x="397224" y="194715"/>
                    <a:pt x="396727" y="196234"/>
                    <a:pt x="396727" y="197947"/>
                  </a:cubicBezTo>
                  <a:cubicBezTo>
                    <a:pt x="396727" y="199549"/>
                    <a:pt x="397003" y="200985"/>
                    <a:pt x="397556" y="202145"/>
                  </a:cubicBezTo>
                  <a:cubicBezTo>
                    <a:pt x="398028" y="203258"/>
                    <a:pt x="398746" y="204250"/>
                    <a:pt x="399655" y="205046"/>
                  </a:cubicBezTo>
                  <a:cubicBezTo>
                    <a:pt x="400594" y="205792"/>
                    <a:pt x="401671" y="206316"/>
                    <a:pt x="402887" y="206703"/>
                  </a:cubicBezTo>
                  <a:cubicBezTo>
                    <a:pt x="404199" y="207019"/>
                    <a:pt x="405544" y="207176"/>
                    <a:pt x="406892" y="207173"/>
                  </a:cubicBezTo>
                  <a:cubicBezTo>
                    <a:pt x="410251" y="207244"/>
                    <a:pt x="413574" y="206475"/>
                    <a:pt x="416560" y="204935"/>
                  </a:cubicBezTo>
                  <a:cubicBezTo>
                    <a:pt x="419444" y="203309"/>
                    <a:pt x="422071" y="201260"/>
                    <a:pt x="424350" y="198858"/>
                  </a:cubicBezTo>
                  <a:lnTo>
                    <a:pt x="424350" y="186097"/>
                  </a:lnTo>
                  <a:close/>
                  <a:moveTo>
                    <a:pt x="389379" y="160933"/>
                  </a:moveTo>
                  <a:cubicBezTo>
                    <a:pt x="392553" y="157807"/>
                    <a:pt x="396293" y="155313"/>
                    <a:pt x="400401" y="153585"/>
                  </a:cubicBezTo>
                  <a:cubicBezTo>
                    <a:pt x="404323" y="151955"/>
                    <a:pt x="408688" y="151154"/>
                    <a:pt x="413439" y="151154"/>
                  </a:cubicBezTo>
                  <a:cubicBezTo>
                    <a:pt x="416891" y="151154"/>
                    <a:pt x="419958" y="151707"/>
                    <a:pt x="422637" y="152839"/>
                  </a:cubicBezTo>
                  <a:cubicBezTo>
                    <a:pt x="427913" y="155013"/>
                    <a:pt x="431915" y="159463"/>
                    <a:pt x="433520" y="164938"/>
                  </a:cubicBezTo>
                  <a:cubicBezTo>
                    <a:pt x="434432" y="167811"/>
                    <a:pt x="434901" y="170987"/>
                    <a:pt x="434901" y="174412"/>
                  </a:cubicBezTo>
                  <a:lnTo>
                    <a:pt x="434901" y="213802"/>
                  </a:lnTo>
                  <a:lnTo>
                    <a:pt x="430095" y="213802"/>
                  </a:lnTo>
                  <a:cubicBezTo>
                    <a:pt x="429255" y="213844"/>
                    <a:pt x="428418" y="213673"/>
                    <a:pt x="427664" y="213305"/>
                  </a:cubicBezTo>
                  <a:cubicBezTo>
                    <a:pt x="427112" y="212946"/>
                    <a:pt x="426670" y="212255"/>
                    <a:pt x="426338" y="211261"/>
                  </a:cubicBezTo>
                  <a:lnTo>
                    <a:pt x="425123" y="205405"/>
                  </a:lnTo>
                  <a:lnTo>
                    <a:pt x="420372" y="209438"/>
                  </a:lnTo>
                  <a:cubicBezTo>
                    <a:pt x="417314" y="211739"/>
                    <a:pt x="413787" y="213342"/>
                    <a:pt x="410041" y="214134"/>
                  </a:cubicBezTo>
                  <a:cubicBezTo>
                    <a:pt x="408135" y="214548"/>
                    <a:pt x="406008" y="214769"/>
                    <a:pt x="403688" y="214769"/>
                  </a:cubicBezTo>
                  <a:cubicBezTo>
                    <a:pt x="401285" y="214769"/>
                    <a:pt x="399020" y="214437"/>
                    <a:pt x="396920" y="213802"/>
                  </a:cubicBezTo>
                  <a:cubicBezTo>
                    <a:pt x="392813" y="212576"/>
                    <a:pt x="389446" y="209621"/>
                    <a:pt x="387694" y="205709"/>
                  </a:cubicBezTo>
                  <a:cubicBezTo>
                    <a:pt x="386750" y="203396"/>
                    <a:pt x="386288" y="200914"/>
                    <a:pt x="386341" y="198416"/>
                  </a:cubicBezTo>
                  <a:cubicBezTo>
                    <a:pt x="386341" y="195986"/>
                    <a:pt x="387032" y="193665"/>
                    <a:pt x="388357" y="191428"/>
                  </a:cubicBezTo>
                  <a:cubicBezTo>
                    <a:pt x="389973" y="188907"/>
                    <a:pt x="392208" y="186843"/>
                    <a:pt x="394849" y="185434"/>
                  </a:cubicBezTo>
                  <a:cubicBezTo>
                    <a:pt x="397860" y="183694"/>
                    <a:pt x="401754" y="182257"/>
                    <a:pt x="406588" y="181180"/>
                  </a:cubicBezTo>
                  <a:cubicBezTo>
                    <a:pt x="411395" y="180047"/>
                    <a:pt x="417333" y="179384"/>
                    <a:pt x="424322" y="179246"/>
                  </a:cubicBezTo>
                  <a:lnTo>
                    <a:pt x="424322" y="174412"/>
                  </a:lnTo>
                  <a:cubicBezTo>
                    <a:pt x="424322" y="169634"/>
                    <a:pt x="423300" y="166043"/>
                    <a:pt x="421228" y="163612"/>
                  </a:cubicBezTo>
                  <a:cubicBezTo>
                    <a:pt x="419157" y="161126"/>
                    <a:pt x="416146" y="159911"/>
                    <a:pt x="412168" y="159911"/>
                  </a:cubicBezTo>
                  <a:cubicBezTo>
                    <a:pt x="409489" y="159911"/>
                    <a:pt x="407251" y="160242"/>
                    <a:pt x="405428" y="160933"/>
                  </a:cubicBezTo>
                  <a:cubicBezTo>
                    <a:pt x="403660" y="161568"/>
                    <a:pt x="402113" y="162314"/>
                    <a:pt x="400732" y="163170"/>
                  </a:cubicBezTo>
                  <a:lnTo>
                    <a:pt x="397362" y="165435"/>
                  </a:lnTo>
                  <a:cubicBezTo>
                    <a:pt x="396423" y="166070"/>
                    <a:pt x="395484" y="166402"/>
                    <a:pt x="394545" y="166402"/>
                  </a:cubicBezTo>
                  <a:cubicBezTo>
                    <a:pt x="393827" y="166402"/>
                    <a:pt x="393191" y="166209"/>
                    <a:pt x="392666" y="165849"/>
                  </a:cubicBezTo>
                  <a:cubicBezTo>
                    <a:pt x="392136" y="165451"/>
                    <a:pt x="391686" y="164954"/>
                    <a:pt x="391341" y="164385"/>
                  </a:cubicBezTo>
                  <a:lnTo>
                    <a:pt x="389407" y="160933"/>
                  </a:lnTo>
                  <a:close/>
                </a:path>
              </a:pathLst>
            </a:custGeom>
            <a:solidFill>
              <a:srgbClr val="FFFFFF"/>
            </a:solidFill>
            <a:ln w="2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C5A21B7-6CC3-4195-8BAA-F089D89FF889}"/>
                </a:ext>
              </a:extLst>
            </p:cNvPr>
            <p:cNvSpPr/>
            <p:nvPr/>
          </p:nvSpPr>
          <p:spPr>
            <a:xfrm>
              <a:off x="9420225" y="1009355"/>
              <a:ext cx="580072" cy="36489"/>
            </a:xfrm>
            <a:custGeom>
              <a:avLst/>
              <a:gdLst>
                <a:gd name="connsiteX0" fmla="*/ 699 w 580072"/>
                <a:gd name="connsiteY0" fmla="*/ -66 h 36489"/>
                <a:gd name="connsiteX1" fmla="*/ 580772 w 580072"/>
                <a:gd name="connsiteY1" fmla="*/ -66 h 36489"/>
                <a:gd name="connsiteX2" fmla="*/ 580772 w 580072"/>
                <a:gd name="connsiteY2" fmla="*/ 36424 h 36489"/>
                <a:gd name="connsiteX3" fmla="*/ 699 w 580072"/>
                <a:gd name="connsiteY3" fmla="*/ 36424 h 3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072" h="36489">
                  <a:moveTo>
                    <a:pt x="699" y="-66"/>
                  </a:moveTo>
                  <a:lnTo>
                    <a:pt x="580772" y="-66"/>
                  </a:lnTo>
                  <a:lnTo>
                    <a:pt x="580772" y="36424"/>
                  </a:lnTo>
                  <a:lnTo>
                    <a:pt x="699" y="36424"/>
                  </a:lnTo>
                  <a:close/>
                </a:path>
              </a:pathLst>
            </a:custGeom>
            <a:solidFill>
              <a:srgbClr val="D42B21"/>
            </a:solidFill>
            <a:ln w="27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404" name="Picture 403" descr="A picture containing text, way, day&#10;&#10;Description automatically generated">
            <a:extLst>
              <a:ext uri="{FF2B5EF4-FFF2-40B4-BE49-F238E27FC236}">
                <a16:creationId xmlns:a16="http://schemas.microsoft.com/office/drawing/2014/main" id="{24E67949-224C-4D18-9302-AC3CEDF59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5" y="2380"/>
            <a:ext cx="4576165" cy="6520544"/>
          </a:xfrm>
          <a:prstGeom prst="rect">
            <a:avLst/>
          </a:prstGeom>
        </p:spPr>
      </p:pic>
      <p:sp>
        <p:nvSpPr>
          <p:cNvPr id="401" name="TextBox 400">
            <a:extLst>
              <a:ext uri="{FF2B5EF4-FFF2-40B4-BE49-F238E27FC236}">
                <a16:creationId xmlns:a16="http://schemas.microsoft.com/office/drawing/2014/main" id="{38CC10D0-8ABB-42A9-9A50-30D040266D3E}"/>
              </a:ext>
            </a:extLst>
          </p:cNvPr>
          <p:cNvSpPr txBox="1"/>
          <p:nvPr/>
        </p:nvSpPr>
        <p:spPr>
          <a:xfrm>
            <a:off x="5936020" y="1404227"/>
            <a:ext cx="4451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spc="0" baseline="0">
                <a:solidFill>
                  <a:srgbClr val="555555"/>
                </a:solidFill>
                <a:latin typeface="Playfair Display"/>
                <a:sym typeface="Playfair Display"/>
                <a:rtl val="0"/>
              </a:rPr>
              <a:t>Number of new passenger vehicles by type, Germany</a:t>
            </a:r>
          </a:p>
        </p:txBody>
      </p:sp>
    </p:spTree>
    <p:extLst>
      <p:ext uri="{BB962C8B-B14F-4D97-AF65-F5344CB8AC3E}">
        <p14:creationId xmlns:p14="http://schemas.microsoft.com/office/powerpoint/2010/main" val="171168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A-WAY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5323730" cy="464871"/>
          </a:xfrm>
        </p:spPr>
        <p:txBody>
          <a:bodyPr/>
          <a:lstStyle/>
          <a:p>
            <a:r>
              <a:rPr lang="en-US" cap="all">
                <a:ea typeface="+mn-lt"/>
                <a:cs typeface="+mn-lt"/>
              </a:rPr>
              <a:t>MAKING WAY TO BETTER LIVING ATMOSPHERES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C9539-AE36-44CE-B64C-71067E588D58}"/>
              </a:ext>
            </a:extLst>
          </p:cNvPr>
          <p:cNvSpPr/>
          <p:nvPr/>
        </p:nvSpPr>
        <p:spPr>
          <a:xfrm>
            <a:off x="10946096" y="-17784"/>
            <a:ext cx="974408" cy="1817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/>
              <a:t>Solution Description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4EB922C-3E45-4547-972B-1A0B5176927A}"/>
              </a:ext>
            </a:extLst>
          </p:cNvPr>
          <p:cNvSpPr txBox="1">
            <a:spLocks/>
          </p:cNvSpPr>
          <p:nvPr/>
        </p:nvSpPr>
        <p:spPr>
          <a:xfrm>
            <a:off x="6688441" y="2641777"/>
            <a:ext cx="1274459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9C83011-E32F-4039-A9D2-FC22053F7FEF}"/>
              </a:ext>
            </a:extLst>
          </p:cNvPr>
          <p:cNvSpPr txBox="1">
            <a:spLocks/>
          </p:cNvSpPr>
          <p:nvPr/>
        </p:nvSpPr>
        <p:spPr>
          <a:xfrm>
            <a:off x="6688441" y="4018053"/>
            <a:ext cx="1274459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HOW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3A00BCC2-2B7E-42E5-939C-CC01E208B3E2}"/>
              </a:ext>
            </a:extLst>
          </p:cNvPr>
          <p:cNvSpPr txBox="1">
            <a:spLocks/>
          </p:cNvSpPr>
          <p:nvPr/>
        </p:nvSpPr>
        <p:spPr>
          <a:xfrm>
            <a:off x="8466344" y="3696971"/>
            <a:ext cx="3177844" cy="84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6C7D84-E378-400F-83A8-ACF9953DBFAD}"/>
              </a:ext>
            </a:extLst>
          </p:cNvPr>
          <p:cNvSpPr/>
          <p:nvPr/>
        </p:nvSpPr>
        <p:spPr>
          <a:xfrm>
            <a:off x="8859335" y="2478212"/>
            <a:ext cx="2448000" cy="79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/>
              <a:t>Reducing traffic congestion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/>
              <a:t>Improving air quality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D870B5-81CC-4F9E-A05B-A7A3E19E83F0}"/>
              </a:ext>
            </a:extLst>
          </p:cNvPr>
          <p:cNvSpPr/>
          <p:nvPr/>
        </p:nvSpPr>
        <p:spPr>
          <a:xfrm>
            <a:off x="8859335" y="3854487"/>
            <a:ext cx="2448000" cy="79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/>
              <a:t>Dynamic control over Traffic Signals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By reducing  waiting time at signals</a:t>
            </a:r>
            <a:endParaRPr lang="en-US" sz="1050">
              <a:cs typeface="Calibri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/>
              <a:t>Implement system in simulations and later in Real-world</a:t>
            </a:r>
            <a:endParaRPr lang="en-US" sz="1050">
              <a:cs typeface="Calibri" panose="020F0502020204030204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02FD375-CA6F-4C6E-BFEA-2654A7A4229B}"/>
              </a:ext>
            </a:extLst>
          </p:cNvPr>
          <p:cNvSpPr txBox="1">
            <a:spLocks/>
          </p:cNvSpPr>
          <p:nvPr/>
        </p:nvSpPr>
        <p:spPr>
          <a:xfrm>
            <a:off x="6688440" y="5403718"/>
            <a:ext cx="1274459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WHERE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8E0F9F8-E7F5-44F2-A57F-269839FD2A74}"/>
              </a:ext>
            </a:extLst>
          </p:cNvPr>
          <p:cNvSpPr/>
          <p:nvPr/>
        </p:nvSpPr>
        <p:spPr>
          <a:xfrm>
            <a:off x="8859335" y="5240153"/>
            <a:ext cx="2448000" cy="792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/>
              <a:t>Residential areas with air and noise pollution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50"/>
              <a:t>LEZs with high congestion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1ED4D2-DD42-4915-8F43-E02F6C982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7959" t="9821" r="45703" b="9821"/>
          <a:stretch/>
        </p:blipFill>
        <p:spPr>
          <a:xfrm>
            <a:off x="41985" y="0"/>
            <a:ext cx="5649478" cy="68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New trending GIF online: car, travel, city, road, traffic, highway,  transport, crossroads, commute, traffic jam, crossroad, motorway">
            <a:extLst>
              <a:ext uri="{FF2B5EF4-FFF2-40B4-BE49-F238E27FC236}">
                <a16:creationId xmlns:a16="http://schemas.microsoft.com/office/drawing/2014/main" id="{CD732E61-BC25-4D5C-A33A-400B5C6933B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5" r="10445"/>
          <a:stretch>
            <a:fillRect/>
          </a:stretch>
        </p:blipFill>
        <p:spPr bwMode="auto">
          <a:xfrm>
            <a:off x="6775450" y="-13460"/>
            <a:ext cx="5416550" cy="68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37CA6-ADEC-4134-8A3F-B56C6DD5B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C0E6D7-CE38-478A-B350-34291C6E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17" y="1309254"/>
            <a:ext cx="5453269" cy="130337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/>
              <a:t>Urban zones that only allow the least polluting vehicles</a:t>
            </a:r>
          </a:p>
          <a:p>
            <a:pPr>
              <a:lnSpc>
                <a:spcPct val="100000"/>
              </a:lnSpc>
            </a:pPr>
            <a:r>
              <a:rPr lang="en-US"/>
              <a:t>Drivers are fined for not respecting the restrictions</a:t>
            </a:r>
            <a:endParaRPr lang="en-US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/>
              <a:t>Promote use of Soft Mobility (E-bikes and E-scooters)</a:t>
            </a:r>
            <a:endParaRPr lang="en-US">
              <a:cs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65A856-DCDA-4EE9-BE5C-198B22B8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65" y="342469"/>
            <a:ext cx="5897218" cy="884238"/>
          </a:xfrm>
        </p:spPr>
        <p:txBody>
          <a:bodyPr/>
          <a:lstStyle/>
          <a:p>
            <a:r>
              <a:rPr lang="en-US"/>
              <a:t>What are Low emission zones</a:t>
            </a:r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92B34-074E-45CB-835D-220AB3B8CFEA}"/>
              </a:ext>
            </a:extLst>
          </p:cNvPr>
          <p:cNvSpPr txBox="1"/>
          <p:nvPr/>
        </p:nvSpPr>
        <p:spPr>
          <a:xfrm>
            <a:off x="333789" y="6364698"/>
            <a:ext cx="56487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3"/>
              </a:rPr>
              <a:t>https://eurocities.eu/latest/low-emission-zones-challenges-and-solutions/</a:t>
            </a:r>
            <a:r>
              <a:rPr lang="en-US" sz="1400"/>
              <a:t> </a:t>
            </a:r>
          </a:p>
          <a:p>
            <a:r>
              <a:rPr lang="en-US" sz="1400" b="0" i="0">
                <a:solidFill>
                  <a:srgbClr val="505050"/>
                </a:solidFill>
                <a:effectLst/>
                <a:latin typeface="NexusSerif"/>
                <a:hlinkClick r:id="rId4"/>
              </a:rPr>
              <a:t>Pollution and congestion in urban areas: The effects of low emission zones</a:t>
            </a:r>
            <a:endParaRPr lang="en-US" sz="1400" b="0" i="0">
              <a:solidFill>
                <a:srgbClr val="505050"/>
              </a:solidFill>
              <a:effectLst/>
              <a:latin typeface="NexusSerif"/>
            </a:endParaRPr>
          </a:p>
          <a:p>
            <a:endParaRPr lang="en-DE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A7E80B-1FFC-4395-9433-C36CF72934B9}"/>
              </a:ext>
            </a:extLst>
          </p:cNvPr>
          <p:cNvSpPr/>
          <p:nvPr/>
        </p:nvSpPr>
        <p:spPr>
          <a:xfrm>
            <a:off x="201896" y="-17784"/>
            <a:ext cx="974408" cy="1817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/>
              <a:t>Solution Description</a:t>
            </a:r>
          </a:p>
        </p:txBody>
      </p:sp>
      <p:sp>
        <p:nvSpPr>
          <p:cNvPr id="12" name="Rectangle: Top Corners Snipped 11">
            <a:extLst>
              <a:ext uri="{FF2B5EF4-FFF2-40B4-BE49-F238E27FC236}">
                <a16:creationId xmlns:a16="http://schemas.microsoft.com/office/drawing/2014/main" id="{3FF46BDF-16CD-4E72-85E7-6FC1CB763E11}"/>
              </a:ext>
            </a:extLst>
          </p:cNvPr>
          <p:cNvSpPr/>
          <p:nvPr/>
        </p:nvSpPr>
        <p:spPr>
          <a:xfrm>
            <a:off x="3246243" y="4524513"/>
            <a:ext cx="2100624" cy="1396913"/>
          </a:xfrm>
          <a:prstGeom prst="snip2SameRect">
            <a:avLst>
              <a:gd name="adj1" fmla="val 30364"/>
              <a:gd name="adj2" fmla="val 0"/>
            </a:avLst>
          </a:prstGeom>
          <a:solidFill>
            <a:srgbClr val="E64E4E">
              <a:alpha val="75000"/>
            </a:srgbClr>
          </a:solidFill>
          <a:ln w="28575">
            <a:solidFill>
              <a:srgbClr val="D4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LEZ curb pollution but haven’t proven to be effective in curbing congestion. </a:t>
            </a:r>
          </a:p>
        </p:txBody>
      </p:sp>
      <p:sp>
        <p:nvSpPr>
          <p:cNvPr id="13" name="Rectangle: Top Corners Snipped 12">
            <a:extLst>
              <a:ext uri="{FF2B5EF4-FFF2-40B4-BE49-F238E27FC236}">
                <a16:creationId xmlns:a16="http://schemas.microsoft.com/office/drawing/2014/main" id="{132BAB9F-1E78-4CBA-842E-4F3F9A3F3A99}"/>
              </a:ext>
            </a:extLst>
          </p:cNvPr>
          <p:cNvSpPr/>
          <p:nvPr/>
        </p:nvSpPr>
        <p:spPr>
          <a:xfrm>
            <a:off x="1042684" y="2997118"/>
            <a:ext cx="2308442" cy="1581642"/>
          </a:xfrm>
          <a:prstGeom prst="snip2SameRect">
            <a:avLst>
              <a:gd name="adj1" fmla="val 0"/>
              <a:gd name="adj2" fmla="val 28466"/>
            </a:avLst>
          </a:prstGeom>
          <a:solidFill>
            <a:srgbClr val="E85656">
              <a:alpha val="75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algn="ctr"/>
            <a:r>
              <a:rPr lang="en-US" sz="1300">
                <a:solidFill>
                  <a:schemeClr val="tx1"/>
                </a:solidFill>
                <a:latin typeface="halyard-display"/>
              </a:rPr>
              <a:t> In one year of setting up LEZ in brussels, city experienced 11% reduction in NOx and 11.5% reduction of PM2.5</a:t>
            </a:r>
            <a:endParaRPr lang="en-DE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76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8BC292-3ACD-4694-81B9-5862AE45A4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9786" y="1311906"/>
            <a:ext cx="4646246" cy="464871"/>
          </a:xfrm>
        </p:spPr>
        <p:txBody>
          <a:bodyPr/>
          <a:lstStyle/>
          <a:p>
            <a:r>
              <a:rPr lang="en-US"/>
              <a:t>Based on Darwin’s theory of evolution.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CB650-1C01-4E12-97AA-DB8CAF337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5CFB3-A2E4-4703-B2CB-3C6A7B19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786" y="2407905"/>
            <a:ext cx="4646246" cy="3695073"/>
          </a:xfrm>
        </p:spPr>
        <p:txBody>
          <a:bodyPr/>
          <a:lstStyle/>
          <a:p>
            <a:r>
              <a:rPr lang="en-US"/>
              <a:t>Genetic Algorithm(GA)  is an evolutionary algorithm used to generate high quality solution for  optimization  and search problems. </a:t>
            </a:r>
          </a:p>
          <a:p>
            <a:r>
              <a:rPr lang="en-US"/>
              <a:t>Genetic algorithm is inspired by the concept of natural selection which was first mentioned in Darwin’s book “The origin of species”</a:t>
            </a:r>
          </a:p>
          <a:p>
            <a:r>
              <a:rPr lang="en-US"/>
              <a:t>This algorithm incorporates biologically inspired operators such as mutation, crossover and survival of the fittest.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91D0D1-D11B-474A-A458-307D1F4D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86318"/>
            <a:ext cx="5824504" cy="913504"/>
          </a:xfrm>
        </p:spPr>
        <p:txBody>
          <a:bodyPr/>
          <a:lstStyle/>
          <a:p>
            <a:r>
              <a:rPr lang="en-US"/>
              <a:t>EVOLUTIONARY ALGORITHMs</a:t>
            </a:r>
            <a:endParaRPr lang="en-DE"/>
          </a:p>
        </p:txBody>
      </p:sp>
      <p:pic>
        <p:nvPicPr>
          <p:cNvPr id="8" name="Picture 10" descr="DNA Double Helix Rotating Animation Gif GIF | Gfycat">
            <a:extLst>
              <a:ext uri="{FF2B5EF4-FFF2-40B4-BE49-F238E27FC236}">
                <a16:creationId xmlns:a16="http://schemas.microsoft.com/office/drawing/2014/main" id="{88AC2212-DD87-477B-935D-784F3D7ADECD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r="20334"/>
          <a:stretch>
            <a:fillRect/>
          </a:stretch>
        </p:blipFill>
        <p:spPr bwMode="auto">
          <a:xfrm>
            <a:off x="0" y="11113"/>
            <a:ext cx="5416550" cy="6846887"/>
          </a:xfrm>
          <a:prstGeom prst="rect">
            <a:avLst/>
          </a:prstGeom>
          <a:noFill/>
          <a:ln>
            <a:solidFill>
              <a:srgbClr val="13093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F36537-2D6D-4589-BAE1-47020EB2D8AC}"/>
              </a:ext>
            </a:extLst>
          </p:cNvPr>
          <p:cNvSpPr/>
          <p:nvPr/>
        </p:nvSpPr>
        <p:spPr>
          <a:xfrm>
            <a:off x="10946096" y="-17784"/>
            <a:ext cx="974408" cy="1817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700" b="1">
                <a:cs typeface="Calibri"/>
              </a:rPr>
              <a:t>Algorithm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CE88C28-2A1F-46EE-A5AE-F523F3F7D87D}"/>
              </a:ext>
            </a:extLst>
          </p:cNvPr>
          <p:cNvSpPr txBox="1">
            <a:spLocks/>
          </p:cNvSpPr>
          <p:nvPr/>
        </p:nvSpPr>
        <p:spPr>
          <a:xfrm flipH="1">
            <a:off x="0" y="4636806"/>
            <a:ext cx="5416549" cy="794578"/>
          </a:xfrm>
          <a:prstGeom prst="rect">
            <a:avLst/>
          </a:prstGeom>
          <a:solidFill>
            <a:srgbClr val="000000">
              <a:alpha val="78039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50" b="1">
                <a:solidFill>
                  <a:schemeClr val="bg1"/>
                </a:solidFill>
                <a:latin typeface="Cordia New" panose="020B0502040204020203" pitchFamily="34" charset="-34"/>
                <a:cs typeface="Cordia New" panose="020B0502040204020203" pitchFamily="34" charset="-34"/>
              </a:rPr>
              <a:t>“A</a:t>
            </a:r>
            <a:r>
              <a:rPr lang="en-US" sz="1150" b="1">
                <a:solidFill>
                  <a:schemeClr val="bg1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ll species of organisms arise and develop through the </a:t>
            </a:r>
            <a:r>
              <a:rPr lang="en-US" sz="1150" b="1" strike="noStrike">
                <a:solidFill>
                  <a:schemeClr val="bg1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natural selection </a:t>
            </a:r>
            <a:r>
              <a:rPr lang="en-US" sz="1150" b="1">
                <a:solidFill>
                  <a:schemeClr val="bg1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of small, inherited variations that increase the individual's ability to compete, survive, and reproduce</a:t>
            </a:r>
            <a:r>
              <a:rPr lang="en-US" sz="1150" b="1" strike="noStrike">
                <a:solidFill>
                  <a:schemeClr val="bg1"/>
                </a:solidFill>
                <a:effectLst/>
                <a:latin typeface="Cordia New" panose="020B0502040204020203" pitchFamily="34" charset="-34"/>
                <a:cs typeface="Cordia New" panose="020B0502040204020203" pitchFamily="34" charset="-34"/>
              </a:rPr>
              <a:t>” --Darwin</a:t>
            </a:r>
            <a:endParaRPr lang="en-IN" sz="1150" b="1">
              <a:solidFill>
                <a:schemeClr val="bg1"/>
              </a:solidFill>
              <a:latin typeface="Cordia New" panose="020B0502040204020203" pitchFamily="34" charset="-34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611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arwin Day 2019: Why Charles Darwin&amp;amp;#39;s theory of evolution is still  controversial? - Education Today News">
            <a:extLst>
              <a:ext uri="{FF2B5EF4-FFF2-40B4-BE49-F238E27FC236}">
                <a16:creationId xmlns:a16="http://schemas.microsoft.com/office/drawing/2014/main" id="{8D35EE72-9509-4A63-8B40-E71894DC4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09"/>
          <a:stretch/>
        </p:blipFill>
        <p:spPr bwMode="auto">
          <a:xfrm>
            <a:off x="105959" y="2146628"/>
            <a:ext cx="5502360" cy="228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Feature Selection using Genetic Algorithms in R | R-bloggers">
            <a:extLst>
              <a:ext uri="{FF2B5EF4-FFF2-40B4-BE49-F238E27FC236}">
                <a16:creationId xmlns:a16="http://schemas.microsoft.com/office/drawing/2014/main" id="{D00DFA6C-BA74-4446-BA06-9FB6C564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1602374"/>
            <a:ext cx="5257799" cy="3170084"/>
          </a:xfrm>
          <a:prstGeom prst="flowChart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09FF8-3A26-4BAE-96F0-0C6289AE6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Content Placeholder 14">
            <a:extLst>
              <a:ext uri="{FF2B5EF4-FFF2-40B4-BE49-F238E27FC236}">
                <a16:creationId xmlns:a16="http://schemas.microsoft.com/office/drawing/2014/main" id="{B97D8DB9-85B5-43DE-952D-3DF23BD05E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3738354"/>
              </p:ext>
            </p:extLst>
          </p:nvPr>
        </p:nvGraphicFramePr>
        <p:xfrm>
          <a:off x="7035628" y="1110456"/>
          <a:ext cx="4017962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F73811D-B52A-46B6-8502-C39BACEA7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465" y="5747544"/>
            <a:ext cx="10711069" cy="464871"/>
          </a:xfrm>
        </p:spPr>
        <p:txBody>
          <a:bodyPr/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780CCEF-7825-4B3C-9FE5-ACEEF80A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773" y="271261"/>
            <a:ext cx="8196451" cy="884238"/>
          </a:xfrm>
        </p:spPr>
        <p:txBody>
          <a:bodyPr/>
          <a:lstStyle/>
          <a:p>
            <a:pPr algn="ctr"/>
            <a:r>
              <a:rPr lang="en-US" sz="4800"/>
              <a:t>What is happening inside GA</a:t>
            </a:r>
            <a:endParaRPr lang="en-DE" sz="4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889828-0109-42A2-A0E6-8BA6AB7E3362}"/>
              </a:ext>
            </a:extLst>
          </p:cNvPr>
          <p:cNvSpPr/>
          <p:nvPr/>
        </p:nvSpPr>
        <p:spPr>
          <a:xfrm>
            <a:off x="201896" y="-17784"/>
            <a:ext cx="974408" cy="1817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700" b="1" err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64490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E81B9-D13F-446D-8A43-70142523FD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190ABD65-3C0A-4FE4-A9EE-EB2ED17F3130}"/>
              </a:ext>
            </a:extLst>
          </p:cNvPr>
          <p:cNvSpPr txBox="1">
            <a:spLocks/>
          </p:cNvSpPr>
          <p:nvPr/>
        </p:nvSpPr>
        <p:spPr>
          <a:xfrm>
            <a:off x="995032" y="4831319"/>
            <a:ext cx="1870920" cy="320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/>
              <a:t>Co</a:t>
            </a:r>
            <a:r>
              <a:rPr lang="en-IN" sz="1100"/>
              <a:t>2  </a:t>
            </a:r>
            <a:r>
              <a:rPr lang="en-IN" sz="1400"/>
              <a:t>Emissions</a:t>
            </a:r>
            <a:endParaRPr lang="en-DE" sz="110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6AEF45A-DAA0-4496-AB5E-2136B813CBFC}"/>
              </a:ext>
            </a:extLst>
          </p:cNvPr>
          <p:cNvSpPr txBox="1">
            <a:spLocks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6" descr="CO2 not considered in “environmental” impact statement for planned coal  power plant in Ibaraki | Japan Beyond Coal 石炭火力発電所を2030年までにゼロに">
            <a:extLst>
              <a:ext uri="{FF2B5EF4-FFF2-40B4-BE49-F238E27FC236}">
                <a16:creationId xmlns:a16="http://schemas.microsoft.com/office/drawing/2014/main" id="{2CD54308-52F3-45BD-9386-DEECC0EC3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6" b="10346"/>
          <a:stretch>
            <a:fillRect/>
          </a:stretch>
        </p:blipFill>
        <p:spPr bwMode="auto">
          <a:xfrm>
            <a:off x="879315" y="3230693"/>
            <a:ext cx="2102355" cy="123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olved: gif frame delay - Adobe Support Community - 8952086">
            <a:extLst>
              <a:ext uri="{FF2B5EF4-FFF2-40B4-BE49-F238E27FC236}">
                <a16:creationId xmlns:a16="http://schemas.microsoft.com/office/drawing/2014/main" id="{7CFABBE0-2B94-46AE-B05E-5312FE539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" b="2711"/>
          <a:stretch>
            <a:fillRect/>
          </a:stretch>
        </p:blipFill>
        <p:spPr bwMode="auto">
          <a:xfrm>
            <a:off x="3431805" y="3230693"/>
            <a:ext cx="2102354" cy="125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EF763A-15C2-4031-860C-22EB25141770}"/>
              </a:ext>
            </a:extLst>
          </p:cNvPr>
          <p:cNvSpPr txBox="1"/>
          <p:nvPr/>
        </p:nvSpPr>
        <p:spPr>
          <a:xfrm>
            <a:off x="2133915" y="1876919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Fitness Function</a:t>
            </a:r>
            <a:endParaRPr lang="en-DE" sz="24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28180-C144-4591-931B-2DEB583A4EA2}"/>
              </a:ext>
            </a:extLst>
          </p:cNvPr>
          <p:cNvSpPr/>
          <p:nvPr/>
        </p:nvSpPr>
        <p:spPr>
          <a:xfrm>
            <a:off x="10712579" y="0"/>
            <a:ext cx="974408" cy="1817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700" b="1" err="1"/>
              <a:t>Implemnntation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F910E3-123B-4FDF-920F-45AAC6515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1074" y="1590700"/>
            <a:ext cx="1466544" cy="1105326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C7779E0B-E84B-447B-9CBB-90E81551FB4B}"/>
              </a:ext>
            </a:extLst>
          </p:cNvPr>
          <p:cNvSpPr txBox="1">
            <a:spLocks/>
          </p:cNvSpPr>
          <p:nvPr/>
        </p:nvSpPr>
        <p:spPr>
          <a:xfrm>
            <a:off x="3547522" y="4831318"/>
            <a:ext cx="1870920" cy="32067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/>
              <a:t>Waiting time</a:t>
            </a:r>
            <a:endParaRPr lang="en-DE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EEE5C-B51E-40C2-9F58-813924060D7F}"/>
              </a:ext>
            </a:extLst>
          </p:cNvPr>
          <p:cNvSpPr txBox="1"/>
          <p:nvPr/>
        </p:nvSpPr>
        <p:spPr>
          <a:xfrm>
            <a:off x="7596250" y="1912530"/>
            <a:ext cx="1892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Chromosome</a:t>
            </a:r>
            <a:endParaRPr lang="en-DE" sz="2400" b="1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11F0ED3-351E-459F-B380-01DA0887DF11}"/>
              </a:ext>
            </a:extLst>
          </p:cNvPr>
          <p:cNvGrpSpPr/>
          <p:nvPr/>
        </p:nvGrpSpPr>
        <p:grpSpPr>
          <a:xfrm>
            <a:off x="6217052" y="3024496"/>
            <a:ext cx="5365991" cy="1805900"/>
            <a:chOff x="6183277" y="2543835"/>
            <a:chExt cx="5347772" cy="19179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D4618B-0DB1-4380-9662-D80756F949AA}"/>
                </a:ext>
              </a:extLst>
            </p:cNvPr>
            <p:cNvGrpSpPr/>
            <p:nvPr/>
          </p:nvGrpSpPr>
          <p:grpSpPr>
            <a:xfrm>
              <a:off x="6428775" y="2677952"/>
              <a:ext cx="1590675" cy="1321978"/>
              <a:chOff x="3200400" y="3811997"/>
              <a:chExt cx="1590675" cy="1321978"/>
            </a:xfrm>
          </p:grpSpPr>
          <p:pic>
            <p:nvPicPr>
              <p:cNvPr id="36" name="Picture 4" descr="Logo&#10;&#10;Description automatically generated">
                <a:extLst>
                  <a:ext uri="{FF2B5EF4-FFF2-40B4-BE49-F238E27FC236}">
                    <a16:creationId xmlns:a16="http://schemas.microsoft.com/office/drawing/2014/main" id="{0AFEA546-F37A-47C3-8E10-06406B974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0188" y="4119207"/>
                <a:ext cx="918424" cy="91842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C70B1BB-5994-4ECF-9CF0-2101F22F33E2}"/>
                  </a:ext>
                </a:extLst>
              </p:cNvPr>
              <p:cNvSpPr/>
              <p:nvPr/>
            </p:nvSpPr>
            <p:spPr>
              <a:xfrm>
                <a:off x="4064578" y="4100157"/>
                <a:ext cx="356560" cy="290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>
                    <a:solidFill>
                      <a:schemeClr val="accent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5368087-C61F-4C9C-AF88-71CD48137DE3}"/>
                  </a:ext>
                </a:extLst>
              </p:cNvPr>
              <p:cNvSpPr/>
              <p:nvPr/>
            </p:nvSpPr>
            <p:spPr>
              <a:xfrm>
                <a:off x="4064578" y="4414277"/>
                <a:ext cx="356560" cy="290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>
                    <a:solidFill>
                      <a:schemeClr val="accent2">
                        <a:lumMod val="75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8323DA8-AABA-4C58-9295-1B86950F2637}"/>
                  </a:ext>
                </a:extLst>
              </p:cNvPr>
              <p:cNvSpPr/>
              <p:nvPr/>
            </p:nvSpPr>
            <p:spPr>
              <a:xfrm>
                <a:off x="4064578" y="4728397"/>
                <a:ext cx="356560" cy="290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61D51ED-7CEC-4E4B-B205-E10FF36CD320}"/>
                  </a:ext>
                </a:extLst>
              </p:cNvPr>
              <p:cNvSpPr/>
              <p:nvPr/>
            </p:nvSpPr>
            <p:spPr>
              <a:xfrm>
                <a:off x="3351621" y="3850733"/>
                <a:ext cx="565852" cy="23307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900"/>
                  <a:t>Phase</a:t>
                </a:r>
                <a:endParaRPr lang="en-IN" sz="105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98E67FC-EA35-4CEC-AA06-F2A5BD01EC71}"/>
                  </a:ext>
                </a:extLst>
              </p:cNvPr>
              <p:cNvSpPr/>
              <p:nvPr/>
            </p:nvSpPr>
            <p:spPr>
              <a:xfrm>
                <a:off x="4004831" y="3850733"/>
                <a:ext cx="565852" cy="23307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/>
                  <a:t>Time</a:t>
                </a:r>
                <a:endParaRPr lang="en-IN" sz="100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CC8B22B0-64B2-4EE8-A0D9-DC0EC64F6692}"/>
                  </a:ext>
                </a:extLst>
              </p:cNvPr>
              <p:cNvSpPr/>
              <p:nvPr/>
            </p:nvSpPr>
            <p:spPr>
              <a:xfrm>
                <a:off x="3200400" y="3811997"/>
                <a:ext cx="1590675" cy="1321978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56E732-1E37-4F97-BFA0-B8464DB13773}"/>
                </a:ext>
              </a:extLst>
            </p:cNvPr>
            <p:cNvGrpSpPr/>
            <p:nvPr/>
          </p:nvGrpSpPr>
          <p:grpSpPr>
            <a:xfrm>
              <a:off x="8089238" y="2687764"/>
              <a:ext cx="1590675" cy="1321978"/>
              <a:chOff x="3200400" y="3811997"/>
              <a:chExt cx="1590675" cy="1321978"/>
            </a:xfrm>
          </p:grpSpPr>
          <p:pic>
            <p:nvPicPr>
              <p:cNvPr id="29" name="Picture 4" descr="Logo&#10;&#10;Description automatically generated">
                <a:extLst>
                  <a:ext uri="{FF2B5EF4-FFF2-40B4-BE49-F238E27FC236}">
                    <a16:creationId xmlns:a16="http://schemas.microsoft.com/office/drawing/2014/main" id="{F82AD8C2-E6B3-42ED-877F-D7F9C36F5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0188" y="4119207"/>
                <a:ext cx="918424" cy="918424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C9C4561-E018-4DF1-AD7A-FA6211B3C576}"/>
                  </a:ext>
                </a:extLst>
              </p:cNvPr>
              <p:cNvSpPr/>
              <p:nvPr/>
            </p:nvSpPr>
            <p:spPr>
              <a:xfrm>
                <a:off x="4064578" y="4100157"/>
                <a:ext cx="356560" cy="290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>
                    <a:solidFill>
                      <a:schemeClr val="accent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E67DF84-CD58-4AEA-9DF1-7AC06EE6B8B7}"/>
                  </a:ext>
                </a:extLst>
              </p:cNvPr>
              <p:cNvSpPr/>
              <p:nvPr/>
            </p:nvSpPr>
            <p:spPr>
              <a:xfrm>
                <a:off x="4064578" y="4414277"/>
                <a:ext cx="356560" cy="290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>
                    <a:solidFill>
                      <a:schemeClr val="accent2">
                        <a:lumMod val="75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61BC897-C69D-41A5-91B7-9B0F4B438D0A}"/>
                  </a:ext>
                </a:extLst>
              </p:cNvPr>
              <p:cNvSpPr/>
              <p:nvPr/>
            </p:nvSpPr>
            <p:spPr>
              <a:xfrm>
                <a:off x="4064578" y="4728397"/>
                <a:ext cx="356560" cy="290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F919AD-4B74-4E90-93A1-D651E514B4B7}"/>
                  </a:ext>
                </a:extLst>
              </p:cNvPr>
              <p:cNvSpPr/>
              <p:nvPr/>
            </p:nvSpPr>
            <p:spPr>
              <a:xfrm>
                <a:off x="3351621" y="3850733"/>
                <a:ext cx="565852" cy="23307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900"/>
                  <a:t>Phase</a:t>
                </a:r>
                <a:endParaRPr lang="en-IN" sz="105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F19E41C-6A6D-45D7-B091-DFFAA44DA662}"/>
                  </a:ext>
                </a:extLst>
              </p:cNvPr>
              <p:cNvSpPr/>
              <p:nvPr/>
            </p:nvSpPr>
            <p:spPr>
              <a:xfrm>
                <a:off x="4004831" y="3850733"/>
                <a:ext cx="565852" cy="23307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/>
                  <a:t>Time</a:t>
                </a:r>
                <a:endParaRPr lang="en-IN" sz="1000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2582F1C-0EBF-4269-BC23-2B5ABDA806D5}"/>
                  </a:ext>
                </a:extLst>
              </p:cNvPr>
              <p:cNvSpPr/>
              <p:nvPr/>
            </p:nvSpPr>
            <p:spPr>
              <a:xfrm>
                <a:off x="3200400" y="3811997"/>
                <a:ext cx="1590675" cy="1321978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820099D-3902-43F3-9818-7A25D28999D5}"/>
                </a:ext>
              </a:extLst>
            </p:cNvPr>
            <p:cNvGrpSpPr/>
            <p:nvPr/>
          </p:nvGrpSpPr>
          <p:grpSpPr>
            <a:xfrm>
              <a:off x="9732068" y="2671639"/>
              <a:ext cx="1590675" cy="1321978"/>
              <a:chOff x="3200400" y="3811997"/>
              <a:chExt cx="1590675" cy="1321978"/>
            </a:xfrm>
          </p:grpSpPr>
          <p:pic>
            <p:nvPicPr>
              <p:cNvPr id="22" name="Picture 4" descr="Logo&#10;&#10;Description automatically generated">
                <a:extLst>
                  <a:ext uri="{FF2B5EF4-FFF2-40B4-BE49-F238E27FC236}">
                    <a16:creationId xmlns:a16="http://schemas.microsoft.com/office/drawing/2014/main" id="{338E894F-29F9-40C0-9137-9CD86D26F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0188" y="4119207"/>
                <a:ext cx="918424" cy="91842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02CE135-7D44-4B35-BAFA-DA22BE238D90}"/>
                  </a:ext>
                </a:extLst>
              </p:cNvPr>
              <p:cNvSpPr/>
              <p:nvPr/>
            </p:nvSpPr>
            <p:spPr>
              <a:xfrm>
                <a:off x="4064578" y="4100157"/>
                <a:ext cx="356560" cy="290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>
                    <a:solidFill>
                      <a:schemeClr val="accent1">
                        <a:lumMod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9DA07C5-BDFB-4FFB-8BC3-DC868E472D04}"/>
                  </a:ext>
                </a:extLst>
              </p:cNvPr>
              <p:cNvSpPr/>
              <p:nvPr/>
            </p:nvSpPr>
            <p:spPr>
              <a:xfrm>
                <a:off x="4064578" y="4414277"/>
                <a:ext cx="356560" cy="290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>
                    <a:solidFill>
                      <a:schemeClr val="accent2">
                        <a:lumMod val="75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6CED75E-9450-46DE-8F10-C1EC87FEF7A2}"/>
                  </a:ext>
                </a:extLst>
              </p:cNvPr>
              <p:cNvSpPr/>
              <p:nvPr/>
            </p:nvSpPr>
            <p:spPr>
              <a:xfrm>
                <a:off x="4064578" y="4728397"/>
                <a:ext cx="356560" cy="2901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CE0E76-70E3-48DE-8256-718F26C29B85}"/>
                  </a:ext>
                </a:extLst>
              </p:cNvPr>
              <p:cNvSpPr/>
              <p:nvPr/>
            </p:nvSpPr>
            <p:spPr>
              <a:xfrm>
                <a:off x="3351621" y="3850733"/>
                <a:ext cx="565852" cy="23307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900"/>
                  <a:t>Phase</a:t>
                </a:r>
                <a:endParaRPr lang="en-IN" sz="105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D049B6-F2BC-425D-9623-4D02124CEEE3}"/>
                  </a:ext>
                </a:extLst>
              </p:cNvPr>
              <p:cNvSpPr/>
              <p:nvPr/>
            </p:nvSpPr>
            <p:spPr>
              <a:xfrm>
                <a:off x="4004831" y="3850733"/>
                <a:ext cx="565852" cy="23307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800"/>
                  <a:t>Time</a:t>
                </a:r>
                <a:endParaRPr lang="en-IN" sz="100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F1C9C67-BC4D-4C9C-B121-1BA2693AC498}"/>
                  </a:ext>
                </a:extLst>
              </p:cNvPr>
              <p:cNvSpPr/>
              <p:nvPr/>
            </p:nvSpPr>
            <p:spPr>
              <a:xfrm>
                <a:off x="3200400" y="3811997"/>
                <a:ext cx="1590675" cy="1321978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3C9D9B-C17F-4390-9CBA-5922BAF09D4E}"/>
                </a:ext>
              </a:extLst>
            </p:cNvPr>
            <p:cNvSpPr/>
            <p:nvPr/>
          </p:nvSpPr>
          <p:spPr>
            <a:xfrm>
              <a:off x="6856514" y="4151510"/>
              <a:ext cx="667636" cy="2330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>
                  <a:solidFill>
                    <a:schemeClr val="accent2">
                      <a:lumMod val="50000"/>
                    </a:schemeClr>
                  </a:solidFill>
                </a:rPr>
                <a:t>Junction1</a:t>
              </a:r>
              <a:endParaRPr lang="en-IN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369EAE-4FFF-4053-AC4F-7DC87111120E}"/>
                </a:ext>
              </a:extLst>
            </p:cNvPr>
            <p:cNvSpPr/>
            <p:nvPr/>
          </p:nvSpPr>
          <p:spPr>
            <a:xfrm>
              <a:off x="8550396" y="4151510"/>
              <a:ext cx="667635" cy="2330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>
                  <a:solidFill>
                    <a:schemeClr val="accent2">
                      <a:lumMod val="50000"/>
                    </a:schemeClr>
                  </a:solidFill>
                </a:rPr>
                <a:t>Junction2</a:t>
              </a:r>
              <a:endParaRPr lang="en-IN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12D240-C2B4-4140-BF02-FB39C2C751C3}"/>
                </a:ext>
              </a:extLst>
            </p:cNvPr>
            <p:cNvSpPr/>
            <p:nvPr/>
          </p:nvSpPr>
          <p:spPr>
            <a:xfrm>
              <a:off x="10237956" y="4156696"/>
              <a:ext cx="667634" cy="23307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>
                  <a:solidFill>
                    <a:schemeClr val="accent2">
                      <a:lumMod val="50000"/>
                    </a:schemeClr>
                  </a:solidFill>
                </a:rPr>
                <a:t>Junction3</a:t>
              </a:r>
              <a:endParaRPr lang="en-IN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1" name="Flowchart: Alternate Process 20">
              <a:extLst>
                <a:ext uri="{FF2B5EF4-FFF2-40B4-BE49-F238E27FC236}">
                  <a16:creationId xmlns:a16="http://schemas.microsoft.com/office/drawing/2014/main" id="{7414B7C3-28C5-44DD-823A-5CE02512E46E}"/>
                </a:ext>
              </a:extLst>
            </p:cNvPr>
            <p:cNvSpPr/>
            <p:nvPr/>
          </p:nvSpPr>
          <p:spPr>
            <a:xfrm>
              <a:off x="6183277" y="2543835"/>
              <a:ext cx="5347772" cy="1917951"/>
            </a:xfrm>
            <a:prstGeom prst="flowChartAlternateProcess">
              <a:avLst/>
            </a:prstGeom>
            <a:solidFill>
              <a:srgbClr val="13093D">
                <a:alpha val="20000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5" name="Title 10">
            <a:extLst>
              <a:ext uri="{FF2B5EF4-FFF2-40B4-BE49-F238E27FC236}">
                <a16:creationId xmlns:a16="http://schemas.microsoft.com/office/drawing/2014/main" id="{38B5F1F7-6E18-4737-95CB-442484D0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56" y="546916"/>
            <a:ext cx="10920618" cy="884238"/>
          </a:xfrm>
        </p:spPr>
        <p:txBody>
          <a:bodyPr/>
          <a:lstStyle/>
          <a:p>
            <a:pPr algn="ctr"/>
            <a:r>
              <a:rPr lang="en-US">
                <a:solidFill>
                  <a:srgbClr val="093F68"/>
                </a:solidFill>
              </a:rPr>
              <a:t>applying ga on traffic lights</a:t>
            </a:r>
            <a:endParaRPr lang="en-DE">
              <a:solidFill>
                <a:srgbClr val="093F68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4DAF197-7DD6-4625-9B43-7F2CFBA1B573}"/>
              </a:ext>
            </a:extLst>
          </p:cNvPr>
          <p:cNvCxnSpPr/>
          <p:nvPr/>
        </p:nvCxnSpPr>
        <p:spPr>
          <a:xfrm>
            <a:off x="5800859" y="1652526"/>
            <a:ext cx="0" cy="485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>
            <a:extLst>
              <a:ext uri="{FF2B5EF4-FFF2-40B4-BE49-F238E27FC236}">
                <a16:creationId xmlns:a16="http://schemas.microsoft.com/office/drawing/2014/main" id="{80DF5C04-C335-46C9-A74B-2131B110E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491" y="1402663"/>
            <a:ext cx="1833985" cy="138226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A16CA3F-1DBD-4881-A6F4-C1ABF65AA6BE}"/>
              </a:ext>
            </a:extLst>
          </p:cNvPr>
          <p:cNvSpPr/>
          <p:nvPr/>
        </p:nvSpPr>
        <p:spPr>
          <a:xfrm>
            <a:off x="347401" y="5696645"/>
            <a:ext cx="5178514" cy="726048"/>
          </a:xfrm>
          <a:prstGeom prst="rect">
            <a:avLst/>
          </a:prstGeom>
          <a:solidFill>
            <a:srgbClr val="E85656">
              <a:alpha val="75000"/>
            </a:srgbClr>
          </a:solidFill>
          <a:ln w="57150">
            <a:solidFill>
              <a:srgbClr val="D4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1600">
                <a:solidFill>
                  <a:srgbClr val="093F68"/>
                </a:solidFill>
              </a:rPr>
              <a:t>Fitness function is based on the waiting time for each car and total CO</a:t>
            </a:r>
            <a:r>
              <a:rPr lang="en-IN" sz="1050">
                <a:solidFill>
                  <a:srgbClr val="093F68"/>
                </a:solidFill>
              </a:rPr>
              <a:t>2</a:t>
            </a:r>
            <a:r>
              <a:rPr lang="en-IN" sz="1600">
                <a:solidFill>
                  <a:srgbClr val="093F68"/>
                </a:solidFill>
              </a:rPr>
              <a:t> emissions as optimization variables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8EBA40-3D54-4C9A-9598-972F879BAD55}"/>
              </a:ext>
            </a:extLst>
          </p:cNvPr>
          <p:cNvSpPr/>
          <p:nvPr/>
        </p:nvSpPr>
        <p:spPr>
          <a:xfrm>
            <a:off x="6107948" y="5696645"/>
            <a:ext cx="5740119" cy="727286"/>
          </a:xfrm>
          <a:prstGeom prst="rect">
            <a:avLst/>
          </a:prstGeom>
          <a:solidFill>
            <a:srgbClr val="E85656">
              <a:alpha val="75000"/>
            </a:srgbClr>
          </a:solidFill>
          <a:ln w="57150">
            <a:solidFill>
              <a:srgbClr val="D4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1600">
                <a:solidFill>
                  <a:srgbClr val="093F68"/>
                </a:solidFill>
              </a:rPr>
              <a:t>A Chromosome is a dictionary of the Phase-Time clock of all Traffic lights at multiple junctions which are our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1692486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04D5353C283A4DB52263BFA730AA37" ma:contentTypeVersion="7" ma:contentTypeDescription="Create a new document." ma:contentTypeScope="" ma:versionID="3aa2339a113137a8ac21c5648d0aeedd">
  <xsd:schema xmlns:xsd="http://www.w3.org/2001/XMLSchema" xmlns:xs="http://www.w3.org/2001/XMLSchema" xmlns:p="http://schemas.microsoft.com/office/2006/metadata/properties" xmlns:ns3="3236f7fa-7694-436e-977a-14376fbf99e0" xmlns:ns4="a6f5bae9-2c34-4a8d-98f8-a0e4c490bc81" targetNamespace="http://schemas.microsoft.com/office/2006/metadata/properties" ma:root="true" ma:fieldsID="6cf32b9901c11587806c7ff5ec2b8a89" ns3:_="" ns4:_="">
    <xsd:import namespace="3236f7fa-7694-436e-977a-14376fbf99e0"/>
    <xsd:import namespace="a6f5bae9-2c34-4a8d-98f8-a0e4c490bc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36f7fa-7694-436e-977a-14376fbf99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f5bae9-2c34-4a8d-98f8-a0e4c490bc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www.w3.org/XML/1998/namespace"/>
    <ds:schemaRef ds:uri="http://purl.org/dc/dcmitype/"/>
    <ds:schemaRef ds:uri="3236f7fa-7694-436e-977a-14376fbf99e0"/>
    <ds:schemaRef ds:uri="http://purl.org/dc/terms/"/>
    <ds:schemaRef ds:uri="http://schemas.microsoft.com/office/2006/documentManagement/types"/>
    <ds:schemaRef ds:uri="http://purl.org/dc/elements/1.1/"/>
    <ds:schemaRef ds:uri="a6f5bae9-2c34-4a8d-98f8-a0e4c490bc81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EE964BC-D6E1-4D3B-AF48-E19C4BDAD441}">
  <ds:schemaRefs>
    <ds:schemaRef ds:uri="3236f7fa-7694-436e-977a-14376fbf99e0"/>
    <ds:schemaRef ds:uri="a6f5bae9-2c34-4a8d-98f8-a0e4c490bc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681</Words>
  <Application>Microsoft Office PowerPoint</Application>
  <PresentationFormat>Widescreen</PresentationFormat>
  <Paragraphs>146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Cordia New</vt:lpstr>
      <vt:lpstr>halyard-display</vt:lpstr>
      <vt:lpstr>Kunstler Script</vt:lpstr>
      <vt:lpstr>Lato</vt:lpstr>
      <vt:lpstr>NexusSerif</vt:lpstr>
      <vt:lpstr>Playfair Display</vt:lpstr>
      <vt:lpstr>Wingdings</vt:lpstr>
      <vt:lpstr>Office Theme</vt:lpstr>
      <vt:lpstr>PowerPoint Presentation</vt:lpstr>
      <vt:lpstr>Agenda</vt:lpstr>
      <vt:lpstr> </vt:lpstr>
      <vt:lpstr>FOSSIL FUEL CONSUMPTION</vt:lpstr>
      <vt:lpstr>Make A-WAY</vt:lpstr>
      <vt:lpstr>What are Low emission zones</vt:lpstr>
      <vt:lpstr>EVOLUTIONARY ALGORITHMs</vt:lpstr>
      <vt:lpstr>What is happening inside GA</vt:lpstr>
      <vt:lpstr>applying ga on traffic lights</vt:lpstr>
      <vt:lpstr>What did “the model” learn and what did we learn?</vt:lpstr>
      <vt:lpstr>What is the way to make a-way?</vt:lpstr>
      <vt:lpstr>Appendix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Mehul Kumar Uttamchand</dc:creator>
  <cp:lastModifiedBy>DHARMADHIKARI Rohit</cp:lastModifiedBy>
  <cp:revision>1</cp:revision>
  <dcterms:created xsi:type="dcterms:W3CDTF">2022-03-05T14:11:47Z</dcterms:created>
  <dcterms:modified xsi:type="dcterms:W3CDTF">2022-03-06T09:07:43Z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0x0101006604D5353C283A4DB52263BFA730AA37</vt:lpwstr>
  </property>
</Properties>
</file>